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1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4660"/>
  </p:normalViewPr>
  <p:slideViewPr>
    <p:cSldViewPr snapToGrid="0">
      <p:cViewPr>
        <p:scale>
          <a:sx n="68" d="100"/>
          <a:sy n="68" d="100"/>
        </p:scale>
        <p:origin x="-1136" y="-3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10/23/18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ydailynews.com/new-york/nyc-private-garbage-trucks-unsafe" TargetMode="External"/><Relationship Id="rId3" Type="http://schemas.openxmlformats.org/officeDocument/2006/relationships/hyperlink" Target="https://doi.org/10.1093/annhyg/mew02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E02599D-074B-4370-9730-2B128C10A0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98" r="-1" b="-1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58BF2A9-3176-445B-8155-3DE9C796844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18F510-F2CB-4959-A7D1-1723A125FD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5511" y="3222947"/>
            <a:ext cx="7812262" cy="1086268"/>
          </a:xfrm>
        </p:spPr>
        <p:txBody>
          <a:bodyPr>
            <a:normAutofit/>
          </a:bodyPr>
          <a:lstStyle/>
          <a:p>
            <a:pPr algn="l"/>
            <a:r>
              <a:rPr lang="en-US" sz="3400" dirty="0"/>
              <a:t> Upgrading the sanitation trucks in new York city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075A0A5-FDDB-4C99-8BDD-F58BF436C1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5207" y="4309215"/>
            <a:ext cx="7812566" cy="960369"/>
          </a:xfrm>
        </p:spPr>
        <p:txBody>
          <a:bodyPr>
            <a:normAutofit/>
          </a:bodyPr>
          <a:lstStyle/>
          <a:p>
            <a:pPr algn="l"/>
            <a:r>
              <a:rPr lang="en-US" sz="1500" dirty="0">
                <a:solidFill>
                  <a:srgbClr val="FFFFFE"/>
                </a:solidFill>
              </a:rPr>
              <a:t>By: </a:t>
            </a:r>
            <a:r>
              <a:rPr lang="en-US" sz="1500">
                <a:solidFill>
                  <a:srgbClr val="FFFFFE"/>
                </a:solidFill>
              </a:rPr>
              <a:t>Team </a:t>
            </a:r>
            <a:r>
              <a:rPr lang="en-US" sz="1500" smtClean="0">
                <a:solidFill>
                  <a:srgbClr val="FFFFFE"/>
                </a:solidFill>
              </a:rPr>
              <a:t>Clean</a:t>
            </a:r>
            <a:endParaRPr lang="en-US" sz="1500" dirty="0">
              <a:solidFill>
                <a:srgbClr val="FFFF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431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3524A1-4B61-4BF2-9FD9-FD65EAF3C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</p:spPr>
        <p:txBody>
          <a:bodyPr/>
          <a:lstStyle/>
          <a:p>
            <a:r>
              <a:rPr lang="en-US" dirty="0"/>
              <a:t>Conclusion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BBAA43-2739-4915-B084-DCDB3245A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291215" cy="3450613"/>
          </a:xfrm>
        </p:spPr>
        <p:txBody>
          <a:bodyPr/>
          <a:lstStyle/>
          <a:p>
            <a:r>
              <a:rPr lang="en-US"/>
              <a:t>Our team of engineers have carefully designed this project to benefit the city and make communities better. </a:t>
            </a:r>
          </a:p>
          <a:p>
            <a:r>
              <a:rPr lang="en-US"/>
              <a:t>A project on such a large scale like this will impact many and become very beneficial thus making it a time consuming and expensive project that is worthwhile.</a:t>
            </a:r>
          </a:p>
          <a:p>
            <a:r>
              <a:rPr lang="en-US"/>
              <a:t>If the project is authorized it will change New York City forever.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645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C314E0-ADFB-4B28-8034-0E5A0403D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427448"/>
            <a:ext cx="9291215" cy="964208"/>
          </a:xfrm>
        </p:spPr>
        <p:txBody>
          <a:bodyPr/>
          <a:lstStyle/>
          <a:p>
            <a:r>
              <a:rPr lang="en-US" dirty="0"/>
              <a:t>References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C434595-CF4E-4569-A821-D2A819DC7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534965"/>
            <a:ext cx="9291215" cy="383831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Buhrkal K., Larsen, A., </a:t>
            </a:r>
            <a:r>
              <a:rPr lang="en-US" dirty="0" err="1"/>
              <a:t>Ropke</a:t>
            </a:r>
            <a:r>
              <a:rPr lang="en-US" dirty="0"/>
              <a:t> S. (2012, May 22). The Waste Collection Vehicle Routing Problem with Time 	Windows in a City Logistics Context. </a:t>
            </a:r>
            <a:r>
              <a:rPr lang="en-US" i="1" dirty="0"/>
              <a:t>Procedia – Social and Behavioral Sciences, 39, </a:t>
            </a:r>
            <a:r>
              <a:rPr lang="en-US" dirty="0"/>
              <a:t>241-254. 	https://doi.org/10.1016/j.sbspro.2012.03.105</a:t>
            </a:r>
          </a:p>
          <a:p>
            <a:r>
              <a:rPr lang="en-US" dirty="0" err="1"/>
              <a:t>Rivoli</a:t>
            </a:r>
            <a:r>
              <a:rPr lang="en-US" dirty="0"/>
              <a:t>, D. (2016, June 16). NYC private garbage trucks 'unsafe' with maintenance issues. Retrieved April 11, 	2018, from </a:t>
            </a:r>
            <a:r>
              <a:rPr lang="en-US" dirty="0">
                <a:hlinkClick r:id="rId2"/>
              </a:rPr>
              <a:t>http://www.nydailynews.com/new-york/nyc-private-garbage-trucks-unsafe</a:t>
            </a:r>
            <a:r>
              <a:rPr lang="en-US" dirty="0"/>
              <a:t> 	maintenance-issues-article-1.2676855</a:t>
            </a:r>
          </a:p>
          <a:p>
            <a:r>
              <a:rPr lang="en-US" dirty="0"/>
              <a:t>Kelly-Detwiler, P. (2015, March 04). Electric Garbage Trucks: Huge Energy Savings And They Won't Wake You 	Up In The Morning. Retrieved April 11, 2018, from 	https://www.forbes.com/sites/peterdetwiler/2015/03/04/electric-garbage-trucks-huge-energy-	savings-and-they-wont-wake-you-up-in-the-morning/#69aceaa36368</a:t>
            </a:r>
          </a:p>
          <a:p>
            <a:r>
              <a:rPr lang="en-US" dirty="0"/>
              <a:t>Madsen, A. M., </a:t>
            </a:r>
            <a:r>
              <a:rPr lang="en-US" dirty="0" err="1"/>
              <a:t>Alwan</a:t>
            </a:r>
            <a:r>
              <a:rPr lang="en-US" dirty="0"/>
              <a:t>, T., </a:t>
            </a:r>
            <a:r>
              <a:rPr lang="en-US" dirty="0" err="1"/>
              <a:t>Ørberg</a:t>
            </a:r>
            <a:r>
              <a:rPr lang="en-US" dirty="0"/>
              <a:t>, A., </a:t>
            </a:r>
            <a:r>
              <a:rPr lang="en-US" dirty="0" err="1"/>
              <a:t>Uhrbrand</a:t>
            </a:r>
            <a:r>
              <a:rPr lang="en-US" dirty="0"/>
              <a:t>, K., &amp; </a:t>
            </a:r>
            <a:r>
              <a:rPr lang="en-US" dirty="0" err="1"/>
              <a:t>Jørgensen</a:t>
            </a:r>
            <a:r>
              <a:rPr lang="en-US" dirty="0"/>
              <a:t>, M. B. (2016, July). Waste Workers’ Exposure to 	Airborne Fungal and Bacterial Species in the Truck Cab and During Waste Collection. </a:t>
            </a:r>
            <a:r>
              <a:rPr lang="en-US" i="1" dirty="0"/>
              <a:t>Annals of 	Occupational Hygiene, 60(6)</a:t>
            </a:r>
            <a:r>
              <a:rPr lang="en-US" dirty="0"/>
              <a:t>, 651-668. </a:t>
            </a:r>
            <a:r>
              <a:rPr lang="en-US" dirty="0">
                <a:hlinkClick r:id="rId3"/>
              </a:rPr>
              <a:t>https://doi.org/10.1093/annhyg/mew021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563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6F1C26-08F6-421D-93D5-5E4704C85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392" y="436874"/>
            <a:ext cx="9291215" cy="1049235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33E116-D73C-4FD5-A9A4-6913B80EB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392" y="1610379"/>
            <a:ext cx="9291215" cy="38006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. The problem with the sanitation system</a:t>
            </a:r>
          </a:p>
          <a:p>
            <a:pPr marL="0" indent="0">
              <a:buNone/>
            </a:pPr>
            <a:r>
              <a:rPr lang="en-US" sz="2400" dirty="0"/>
              <a:t>.  What we plan to do </a:t>
            </a:r>
          </a:p>
          <a:p>
            <a:pPr marL="0" indent="0">
              <a:buNone/>
            </a:pPr>
            <a:r>
              <a:rPr lang="en-US" sz="2400" dirty="0"/>
              <a:t>.  How we plan to do it ?</a:t>
            </a:r>
          </a:p>
          <a:p>
            <a:pPr marL="0" indent="0">
              <a:buNone/>
            </a:pPr>
            <a:r>
              <a:rPr lang="en-US" sz="2400" dirty="0"/>
              <a:t>. How long will it take ? </a:t>
            </a:r>
          </a:p>
          <a:p>
            <a:pPr marL="0" indent="0">
              <a:buNone/>
            </a:pPr>
            <a:r>
              <a:rPr lang="en-US" sz="2400" dirty="0"/>
              <a:t>. How much will it cost ?</a:t>
            </a:r>
          </a:p>
          <a:p>
            <a:pPr marL="0" indent="0">
              <a:buNone/>
            </a:pPr>
            <a:r>
              <a:rPr lang="en-US" sz="2400" dirty="0"/>
              <a:t>. Benefits of the project</a:t>
            </a:r>
          </a:p>
          <a:p>
            <a:pPr marL="0" indent="0">
              <a:buNone/>
            </a:pPr>
            <a:r>
              <a:rPr lang="en-US" sz="2400" dirty="0"/>
              <a:t>. Conclusion </a:t>
            </a:r>
          </a:p>
        </p:txBody>
      </p:sp>
    </p:spTree>
    <p:extLst>
      <p:ext uri="{BB962C8B-B14F-4D97-AF65-F5344CB8AC3E}">
        <p14:creationId xmlns:p14="http://schemas.microsoft.com/office/powerpoint/2010/main" val="3895775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39C93A98-F69D-4681-8037-1A0B90250E56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797843" y="2012810"/>
            <a:ext cx="4944948" cy="3453535"/>
            <a:chOff x="1459129" y="2012810"/>
            <a:chExt cx="4954208" cy="345353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CD410C6B-8400-48F1-9772-E36031DE8CB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459129" y="2012810"/>
              <a:ext cx="4954208" cy="3453535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C02DD070-A0B0-42F2-89F6-6D104FF041D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459129" y="2026118"/>
              <a:ext cx="4954205" cy="3433909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63500" cmpd="sng">
              <a:solidFill>
                <a:srgbClr val="736F66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balanced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D097025-11AA-46B7-979B-12B09A2862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20" r="6067"/>
          <a:stretch/>
        </p:blipFill>
        <p:spPr>
          <a:xfrm>
            <a:off x="5963379" y="2177401"/>
            <a:ext cx="4613872" cy="31243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C2774C-9C22-467F-9269-AD57C19C4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</p:spPr>
        <p:txBody>
          <a:bodyPr>
            <a:normAutofit/>
          </a:bodyPr>
          <a:lstStyle/>
          <a:p>
            <a:r>
              <a:rPr lang="en-US" dirty="0"/>
              <a:t>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87EB78-DF22-429F-A443-CB622D218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1385" y="1703693"/>
            <a:ext cx="4459027" cy="391468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endParaRPr lang="en-US" sz="1600" dirty="0"/>
          </a:p>
          <a:p>
            <a:pPr>
              <a:lnSpc>
                <a:spcPct val="110000"/>
              </a:lnSpc>
            </a:pPr>
            <a:r>
              <a:rPr lang="en-US" sz="2200" dirty="0"/>
              <a:t>Today’s sanitation system is inefficient for being to slow, causing traffic, overflow of landfills, and overall not doing a well enough job. </a:t>
            </a:r>
          </a:p>
          <a:p>
            <a:pPr>
              <a:lnSpc>
                <a:spcPct val="110000"/>
              </a:lnSpc>
            </a:pPr>
            <a:r>
              <a:rPr lang="en-US" sz="2200" dirty="0"/>
              <a:t>Sanitation trucks cause traffic.</a:t>
            </a:r>
          </a:p>
          <a:p>
            <a:pPr>
              <a:lnSpc>
                <a:spcPct val="110000"/>
              </a:lnSpc>
            </a:pPr>
            <a:r>
              <a:rPr lang="en-US" sz="2200" dirty="0"/>
              <a:t>Leaving garbage behind on streets.</a:t>
            </a:r>
          </a:p>
          <a:p>
            <a:pPr>
              <a:lnSpc>
                <a:spcPct val="110000"/>
              </a:lnSpc>
            </a:pPr>
            <a:r>
              <a:rPr lang="en-US" sz="2200" dirty="0"/>
              <a:t>Are not making pickups frequently enough due to the extremely high population in New York City. </a:t>
            </a:r>
          </a:p>
          <a:p>
            <a:pPr>
              <a:lnSpc>
                <a:spcPct val="110000"/>
              </a:lnSpc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65212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76F450-823E-497B-AF0B-C92117631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plan to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BD8500-1705-4659-9AA7-92A9F0E77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Incinerator built on each truck.</a:t>
            </a:r>
          </a:p>
          <a:p>
            <a:r>
              <a:rPr lang="en-US" sz="2400" dirty="0"/>
              <a:t>Filtration system on each truck equipped to eliminate odor, smell, and toxin from the fumes.</a:t>
            </a:r>
          </a:p>
          <a:p>
            <a:r>
              <a:rPr lang="en-US" sz="2400" dirty="0"/>
              <a:t>Electric Garbage Truck</a:t>
            </a:r>
          </a:p>
          <a:p>
            <a:r>
              <a:rPr lang="en-US" sz="2400" dirty="0"/>
              <a:t>Frequent pickups during dead hours</a:t>
            </a:r>
          </a:p>
          <a:p>
            <a:r>
              <a:rPr lang="en-US" sz="2400" dirty="0"/>
              <a:t>New rules and regulations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2A80B2D-75A4-4A98-A57F-2F0DFF44A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841" y="3429000"/>
            <a:ext cx="285750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12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8E8359-1947-4222-BE32-E87E0D15E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521715"/>
            <a:ext cx="9291215" cy="1049235"/>
          </a:xfrm>
        </p:spPr>
        <p:txBody>
          <a:bodyPr/>
          <a:lstStyle/>
          <a:p>
            <a:r>
              <a:rPr lang="en-US" dirty="0"/>
              <a:t>How we plan to do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409476-CEC4-4B86-812B-DEABBB8E6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703693"/>
            <a:ext cx="9291215" cy="3782707"/>
          </a:xfrm>
        </p:spPr>
        <p:txBody>
          <a:bodyPr>
            <a:normAutofit/>
          </a:bodyPr>
          <a:lstStyle/>
          <a:p>
            <a:r>
              <a:rPr lang="en-US" sz="2400" dirty="0"/>
              <a:t>Incinerator will be built comprising of:</a:t>
            </a:r>
          </a:p>
          <a:p>
            <a:pPr lvl="1"/>
            <a:r>
              <a:rPr lang="en-US" sz="2400" dirty="0"/>
              <a:t>Main Chamber</a:t>
            </a:r>
          </a:p>
          <a:p>
            <a:pPr lvl="1"/>
            <a:r>
              <a:rPr lang="en-US" sz="2400" dirty="0"/>
              <a:t>Gas Chamber</a:t>
            </a:r>
          </a:p>
          <a:p>
            <a:pPr lvl="1"/>
            <a:r>
              <a:rPr lang="en-US" sz="2400" dirty="0"/>
              <a:t>Clean out port</a:t>
            </a:r>
          </a:p>
          <a:p>
            <a:pPr lvl="1"/>
            <a:r>
              <a:rPr lang="en-US" sz="2400" dirty="0"/>
              <a:t>Igniter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77355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2722EA8-BB52-4B62-9859-1DEDEF10C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213" y="1732174"/>
            <a:ext cx="8239027" cy="34242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5665DB-E52F-46A8-A91F-3CDCF1F6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203" y="378670"/>
            <a:ext cx="5550355" cy="1049235"/>
          </a:xfrm>
        </p:spPr>
        <p:txBody>
          <a:bodyPr>
            <a:normAutofit/>
          </a:bodyPr>
          <a:lstStyle/>
          <a:p>
            <a:r>
              <a:rPr lang="en-US" dirty="0"/>
              <a:t>How we plan to do it</a:t>
            </a:r>
          </a:p>
        </p:txBody>
      </p:sp>
    </p:spTree>
    <p:extLst>
      <p:ext uri="{BB962C8B-B14F-4D97-AF65-F5344CB8AC3E}">
        <p14:creationId xmlns:p14="http://schemas.microsoft.com/office/powerpoint/2010/main" val="3835242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355132-605D-4408-AA3E-B8CBBD706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35E36B-75E8-45C2-98BA-F69634BB9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project is expected to finish by June 2019.</a:t>
            </a:r>
          </a:p>
          <a:p>
            <a:r>
              <a:rPr lang="en-US" sz="2400" dirty="0"/>
              <a:t>Progress reports by the team will be delivered each month. </a:t>
            </a:r>
          </a:p>
          <a:p>
            <a:r>
              <a:rPr lang="en-US" sz="2400" dirty="0"/>
              <a:t>Meetings each month to discuss progress and if any setbacks.</a:t>
            </a:r>
          </a:p>
        </p:txBody>
      </p:sp>
    </p:spTree>
    <p:extLst>
      <p:ext uri="{BB962C8B-B14F-4D97-AF65-F5344CB8AC3E}">
        <p14:creationId xmlns:p14="http://schemas.microsoft.com/office/powerpoint/2010/main" val="651370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A66BDE41-B971-4225-9869-3D5C9B38036A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078350" y="2012810"/>
            <a:ext cx="3664441" cy="3453535"/>
            <a:chOff x="1459129" y="2012810"/>
            <a:chExt cx="4954208" cy="345353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86221502-96BC-4F3A-9FF3-F9F6521E0E3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459129" y="2012810"/>
              <a:ext cx="4954208" cy="3453535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D8B8E7CE-A5A2-4AD9-822B-75B3AB4E518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459129" y="2026118"/>
              <a:ext cx="4954205" cy="3433909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63500" cmpd="sng">
              <a:solidFill>
                <a:srgbClr val="736F66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balanced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A0FA159-8341-403D-84DE-93D084EB70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931" r="5" b="10213"/>
          <a:stretch/>
        </p:blipFill>
        <p:spPr>
          <a:xfrm>
            <a:off x="7238451" y="2174242"/>
            <a:ext cx="3336989" cy="31243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1DF16C-3558-417A-9230-3ACB6457A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225" y="364896"/>
            <a:ext cx="9291215" cy="1049235"/>
          </a:xfrm>
        </p:spPr>
        <p:txBody>
          <a:bodyPr>
            <a:normAutofit/>
          </a:bodyPr>
          <a:lstStyle/>
          <a:p>
            <a:r>
              <a:rPr lang="en-US" dirty="0"/>
              <a:t>How much will it cost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77FD11-4A1F-41FC-8D96-E8C912236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4225" y="1505730"/>
            <a:ext cx="5120045" cy="345061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Engineers on the project receive 25 US dollars per hour working a total of 40 hours per week making 1,000 a week. Expected types of engineers needed are mechanical, electrical, computer, and civil engineers. </a:t>
            </a:r>
          </a:p>
          <a:p>
            <a:pPr>
              <a:lnSpc>
                <a:spcPct val="110000"/>
              </a:lnSpc>
            </a:pPr>
            <a:r>
              <a:rPr lang="en-US" dirty="0"/>
              <a:t>Sanitation crew gets paid 30 US dollars per hour for a 35 hour work week making 1,050 a week. </a:t>
            </a:r>
          </a:p>
          <a:p>
            <a:pPr>
              <a:lnSpc>
                <a:spcPct val="110000"/>
              </a:lnSpc>
            </a:pPr>
            <a:r>
              <a:rPr lang="en-US" dirty="0"/>
              <a:t>Cost for a total of 2320 modified sanitation trucks will cost about 470 million US dollars. </a:t>
            </a:r>
          </a:p>
        </p:txBody>
      </p:sp>
    </p:spTree>
    <p:extLst>
      <p:ext uri="{BB962C8B-B14F-4D97-AF65-F5344CB8AC3E}">
        <p14:creationId xmlns:p14="http://schemas.microsoft.com/office/powerpoint/2010/main" val="4075774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216D71-ED01-4D5C-9FEC-7E5A6BC6D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392" y="521714"/>
            <a:ext cx="9291215" cy="1049235"/>
          </a:xfrm>
        </p:spPr>
        <p:txBody>
          <a:bodyPr/>
          <a:lstStyle/>
          <a:p>
            <a:r>
              <a:rPr lang="en-US" dirty="0"/>
              <a:t>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AF0EBAD-A295-4C58-BC8B-4F08B85B2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392" y="1741400"/>
            <a:ext cx="9291215" cy="3914682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Clearing landfills that can then be used for future projects example housing or commercial. </a:t>
            </a:r>
          </a:p>
          <a:p>
            <a:r>
              <a:rPr lang="en-US" sz="2400" dirty="0"/>
              <a:t>Faster pickup time and reduction in road congestion.</a:t>
            </a:r>
          </a:p>
          <a:p>
            <a:r>
              <a:rPr lang="en-US" sz="2400" dirty="0"/>
              <a:t>More </a:t>
            </a:r>
            <a:r>
              <a:rPr lang="en-US" sz="2400" b="1" dirty="0"/>
              <a:t>convenient</a:t>
            </a:r>
            <a:r>
              <a:rPr lang="en-US" sz="2400" dirty="0"/>
              <a:t> way of getting rid of trash with a time saving method.</a:t>
            </a:r>
          </a:p>
          <a:p>
            <a:r>
              <a:rPr lang="en-US" sz="2400" dirty="0"/>
              <a:t>Without landfills there is no need for long term workers and machinery saving money for the corporation and using that money elsewhere.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0096577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323</TotalTime>
  <Words>445</Words>
  <Application>Microsoft Macintosh PowerPoint</Application>
  <PresentationFormat>Custom</PresentationFormat>
  <Paragraphs>51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Gallery</vt:lpstr>
      <vt:lpstr> Upgrading the sanitation trucks in new York city</vt:lpstr>
      <vt:lpstr>overview</vt:lpstr>
      <vt:lpstr>Problem</vt:lpstr>
      <vt:lpstr>What we plan to do</vt:lpstr>
      <vt:lpstr>How we plan to do it</vt:lpstr>
      <vt:lpstr>How we plan to do it</vt:lpstr>
      <vt:lpstr>Schedule </vt:lpstr>
      <vt:lpstr>How much will it cost ?</vt:lpstr>
      <vt:lpstr>Benefits</vt:lpstr>
      <vt:lpstr>Conclusion </vt:lpstr>
      <vt:lpstr>References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Upgrading the sanitation trucks in new York city</dc:title>
  <dc:creator>Mohamed Ellakis</dc:creator>
  <cp:lastModifiedBy>Danielle </cp:lastModifiedBy>
  <cp:revision>22</cp:revision>
  <dcterms:created xsi:type="dcterms:W3CDTF">2018-04-16T01:08:30Z</dcterms:created>
  <dcterms:modified xsi:type="dcterms:W3CDTF">2018-10-23T11:59:58Z</dcterms:modified>
</cp:coreProperties>
</file>