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00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Apple TV Remote Control: </a:t>
            </a:r>
            <a:br>
              <a:rPr lang="en-US" sz="4000" dirty="0" smtClean="0"/>
            </a:br>
            <a:r>
              <a:rPr lang="en-US" sz="4000" dirty="0" smtClean="0"/>
              <a:t>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 and 3</a:t>
            </a:r>
            <a:r>
              <a:rPr lang="en-US" sz="4000" baseline="30000" dirty="0" smtClean="0"/>
              <a:t>rd</a:t>
            </a:r>
            <a:r>
              <a:rPr lang="en-US" sz="4000" dirty="0" smtClean="0"/>
              <a:t> Generation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By: Evert Magana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481" y="3178240"/>
            <a:ext cx="2195702" cy="2774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794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Helpful Tips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err="1"/>
              <a:t>Unpair</a:t>
            </a:r>
            <a:r>
              <a:rPr lang="en-US" u="sng" dirty="0"/>
              <a:t> remote </a:t>
            </a:r>
            <a:endParaRPr lang="en-US" dirty="0"/>
          </a:p>
          <a:p>
            <a:pPr lvl="0"/>
            <a:r>
              <a:rPr lang="en-US" dirty="0"/>
              <a:t>One way to </a:t>
            </a:r>
            <a:r>
              <a:rPr lang="en-US" dirty="0" err="1"/>
              <a:t>unpair</a:t>
            </a:r>
            <a:r>
              <a:rPr lang="en-US" dirty="0"/>
              <a:t> the remote is to hold down the MENU button and the right button for six seconds.  </a:t>
            </a:r>
          </a:p>
          <a:p>
            <a:pPr lvl="0"/>
            <a:r>
              <a:rPr lang="en-US" dirty="0"/>
              <a:t>Another way is to access the settings menu, click general settings, then click </a:t>
            </a:r>
            <a:r>
              <a:rPr lang="en-US" dirty="0" err="1"/>
              <a:t>unpair</a:t>
            </a:r>
            <a:r>
              <a:rPr lang="en-US" dirty="0"/>
              <a:t> Apple TV remote.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1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and History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Apple was created by Steve Jobs and Steve Wozniak in 1979 </a:t>
            </a:r>
          </a:p>
          <a:p>
            <a:r>
              <a:rPr lang="en-US" dirty="0" smtClean="0"/>
              <a:t>Started off with a computer and went on to make iPhones </a:t>
            </a:r>
          </a:p>
          <a:p>
            <a:r>
              <a:rPr lang="en-US" dirty="0" smtClean="0"/>
              <a:t>First Apple TV remote was sold in 2006 for $299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generation was sold in 2010 (more applications)</a:t>
            </a:r>
          </a:p>
          <a:p>
            <a:r>
              <a:rPr lang="en-US" dirty="0" smtClean="0"/>
              <a:t>Major difference was the remote control </a:t>
            </a:r>
          </a:p>
          <a:p>
            <a:r>
              <a:rPr lang="en-US" dirty="0" smtClean="0"/>
              <a:t>Newest generation includes </a:t>
            </a:r>
            <a:r>
              <a:rPr lang="en-US" dirty="0" err="1"/>
              <a:t>S</a:t>
            </a:r>
            <a:r>
              <a:rPr lang="en-US" dirty="0" err="1" smtClean="0"/>
              <a:t>iri</a:t>
            </a:r>
            <a:r>
              <a:rPr lang="en-US" dirty="0" smtClean="0"/>
              <a:t> and touch pad (4</a:t>
            </a:r>
            <a:r>
              <a:rPr lang="en-US" baseline="30000" dirty="0" smtClean="0"/>
              <a:t>th</a:t>
            </a:r>
            <a:r>
              <a:rPr lang="en-US" dirty="0" smtClean="0"/>
              <a:t> generation)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16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Cased in a grey aluminum cover </a:t>
            </a:r>
          </a:p>
          <a:p>
            <a:r>
              <a:rPr lang="en-US" dirty="0" smtClean="0"/>
              <a:t>Dimensions: 12cm x 3cm x 0.2cm </a:t>
            </a:r>
          </a:p>
          <a:p>
            <a:r>
              <a:rPr lang="en-US" dirty="0" smtClean="0"/>
              <a:t>Buttons include: directional buttons, select button, menu button and pause/play button </a:t>
            </a:r>
          </a:p>
          <a:p>
            <a:r>
              <a:rPr lang="en-US" dirty="0" smtClean="0"/>
              <a:t>Used for streaming music, movies, TV shows, and media from other streaming applications</a:t>
            </a:r>
          </a:p>
          <a:p>
            <a:r>
              <a:rPr lang="en-US" dirty="0" smtClean="0"/>
              <a:t>Uses a </a:t>
            </a:r>
            <a:r>
              <a:rPr lang="en-US" dirty="0"/>
              <a:t>CR2032 </a:t>
            </a:r>
            <a:r>
              <a:rPr lang="en-US" dirty="0" smtClean="0"/>
              <a:t>battery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31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Outer Components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8000" u="sng" dirty="0" smtClean="0"/>
              <a:t>Directional Buttons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6400" dirty="0" smtClean="0"/>
              <a:t>Up, down, left and right 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6400" dirty="0" smtClean="0"/>
              <a:t>Can be used to control volume, fast forward or rewind, change songs, change channels</a:t>
            </a:r>
          </a:p>
          <a:p>
            <a:pPr marL="457200" indent="-457200">
              <a:buAutoNum type="arabicPeriod" startAt="2"/>
            </a:pPr>
            <a:r>
              <a:rPr lang="en-US" sz="8000" u="sng" dirty="0" smtClean="0"/>
              <a:t>Select Button</a:t>
            </a:r>
          </a:p>
          <a:p>
            <a:pPr marL="457200" indent="-457200">
              <a:buAutoNum type="alphaLcParenR"/>
            </a:pPr>
            <a:r>
              <a:rPr lang="en-US" sz="6400" dirty="0" smtClean="0"/>
              <a:t>Can be used to </a:t>
            </a:r>
            <a:r>
              <a:rPr lang="en-US" sz="7200" dirty="0" smtClean="0"/>
              <a:t>Pause</a:t>
            </a:r>
            <a:r>
              <a:rPr lang="en-US" sz="6400" dirty="0"/>
              <a:t> a</a:t>
            </a:r>
            <a:r>
              <a:rPr lang="en-US" sz="6400" dirty="0" smtClean="0"/>
              <a:t>nd Play </a:t>
            </a:r>
          </a:p>
          <a:p>
            <a:pPr marL="457200" indent="-457200">
              <a:buAutoNum type="alphaLcParenR"/>
            </a:pPr>
            <a:r>
              <a:rPr lang="en-US" sz="6400" dirty="0" smtClean="0"/>
              <a:t>Select options </a:t>
            </a:r>
          </a:p>
          <a:p>
            <a:pPr marL="457200" indent="-457200">
              <a:buFont typeface="Arial" pitchFamily="34" charset="0"/>
              <a:buAutoNum type="alphaLcParenR"/>
            </a:pPr>
            <a:r>
              <a:rPr lang="en-US" sz="6400" dirty="0" smtClean="0"/>
              <a:t>If held down for 3 seconds, pulls up </a:t>
            </a:r>
            <a:r>
              <a:rPr lang="en-US" sz="6400" dirty="0"/>
              <a:t>accessibility settings (voice captioning, voice-over, zoom and speaker </a:t>
            </a:r>
            <a:r>
              <a:rPr lang="en-US" sz="6400" dirty="0" smtClean="0"/>
              <a:t>settings)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Outer Components (continued)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u="sng" dirty="0" smtClean="0"/>
              <a:t>Menu Button </a:t>
            </a:r>
          </a:p>
          <a:p>
            <a:pPr marL="457200" indent="-457200">
              <a:buAutoNum type="alphaLcParenR"/>
            </a:pPr>
            <a:r>
              <a:rPr lang="en-US" dirty="0" smtClean="0"/>
              <a:t>Used to go to previous page </a:t>
            </a:r>
          </a:p>
          <a:p>
            <a:pPr marL="457200" indent="-457200">
              <a:buAutoNum type="alphaLcParenR"/>
            </a:pPr>
            <a:r>
              <a:rPr lang="en-US" dirty="0" smtClean="0"/>
              <a:t>When held down, takes you to Apple TV home </a:t>
            </a:r>
          </a:p>
          <a:p>
            <a:pPr marL="457200" indent="-457200">
              <a:buAutoNum type="alphaLcParenR"/>
            </a:pPr>
            <a:r>
              <a:rPr lang="en-US" dirty="0" smtClean="0"/>
              <a:t>When clicked twice at Apple TV home page, starts screensaver mode</a:t>
            </a:r>
          </a:p>
          <a:p>
            <a:pPr marL="457200" indent="-457200">
              <a:buAutoNum type="arabicPeriod" startAt="2"/>
            </a:pPr>
            <a:r>
              <a:rPr lang="en-US" u="sng" dirty="0" smtClean="0"/>
              <a:t>Pause/Play Button </a:t>
            </a:r>
          </a:p>
          <a:p>
            <a:pPr marL="0" indent="0">
              <a:buNone/>
            </a:pPr>
            <a:r>
              <a:rPr lang="en-US" dirty="0" smtClean="0"/>
              <a:t>a)   Pause and play all media </a:t>
            </a:r>
          </a:p>
          <a:p>
            <a:pPr marL="457200" indent="-457200">
              <a:buFont typeface="+mj-lt"/>
              <a:buAutoNum type="alphaL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4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Inner Components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900" u="sng" dirty="0" smtClean="0"/>
              <a:t>Battery</a:t>
            </a:r>
          </a:p>
          <a:p>
            <a:r>
              <a:rPr lang="en-US" sz="2900" dirty="0"/>
              <a:t>U</a:t>
            </a:r>
            <a:r>
              <a:rPr lang="en-US" sz="2900" dirty="0" smtClean="0"/>
              <a:t>ses </a:t>
            </a:r>
            <a:r>
              <a:rPr lang="en-US" sz="2900" dirty="0"/>
              <a:t>a CR2032 battery or a BR2032 lithium 3V coin </a:t>
            </a:r>
            <a:r>
              <a:rPr lang="en-US" sz="2900" dirty="0" smtClean="0"/>
              <a:t>battery</a:t>
            </a:r>
            <a:endParaRPr lang="en-US" sz="2900" dirty="0"/>
          </a:p>
          <a:p>
            <a:pPr marL="457200" indent="-457200">
              <a:buAutoNum type="arabicPeriod" startAt="2"/>
            </a:pPr>
            <a:r>
              <a:rPr lang="en-US" sz="2900" u="sng" dirty="0" smtClean="0"/>
              <a:t>Wireless connection </a:t>
            </a:r>
          </a:p>
          <a:p>
            <a:r>
              <a:rPr lang="en-US" sz="2900" dirty="0" smtClean="0"/>
              <a:t>Uses an infrared transmitter (LED light bulb) </a:t>
            </a:r>
          </a:p>
          <a:p>
            <a:r>
              <a:rPr lang="en-US" sz="2900" dirty="0"/>
              <a:t>sends out pulses of infrared light that has its unique binary code that corresponds with its </a:t>
            </a:r>
            <a:r>
              <a:rPr lang="en-US" sz="2900" dirty="0" smtClean="0"/>
              <a:t>command</a:t>
            </a:r>
          </a:p>
          <a:p>
            <a:r>
              <a:rPr lang="en-US" sz="2900" dirty="0" smtClean="0"/>
              <a:t> </a:t>
            </a:r>
            <a:r>
              <a:rPr lang="en-US" sz="2900" dirty="0"/>
              <a:t>On the Apple TV, there is an infrared receiver that decodes all the binary codes sent to it. </a:t>
            </a:r>
            <a:endParaRPr lang="en-US" sz="2900" dirty="0" smtClean="0"/>
          </a:p>
          <a:p>
            <a:r>
              <a:rPr lang="en-US" sz="2900" dirty="0" smtClean="0"/>
              <a:t>Inside there is a </a:t>
            </a:r>
            <a:r>
              <a:rPr lang="en-US" sz="2900" dirty="0"/>
              <a:t>fiberglass circuit board that contains the electronics and the battery </a:t>
            </a:r>
            <a:r>
              <a:rPr lang="en-US" sz="2900" dirty="0" smtClean="0"/>
              <a:t>connections</a:t>
            </a:r>
            <a:r>
              <a:rPr lang="en-US" sz="2900" dirty="0"/>
              <a:t> </a:t>
            </a:r>
            <a:endParaRPr lang="en-US" sz="2900" dirty="0" smtClean="0"/>
          </a:p>
          <a:p>
            <a:r>
              <a:rPr lang="en-US" sz="2900" dirty="0"/>
              <a:t>there are contact points where the buttons on the remote are placed </a:t>
            </a:r>
            <a:r>
              <a:rPr lang="en-US" sz="2900" dirty="0" smtClean="0"/>
              <a:t>(</a:t>
            </a:r>
            <a:r>
              <a:rPr lang="en-US" sz="2900" dirty="0" err="1" smtClean="0"/>
              <a:t>morse</a:t>
            </a:r>
            <a:r>
              <a:rPr lang="en-US" sz="2900" dirty="0" smtClean="0"/>
              <a:t>-code)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83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Thank you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8127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Pairing Apple TV Remote</a:t>
            </a:r>
            <a:r>
              <a:rPr lang="en-US" dirty="0"/>
              <a:t>	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Make sure your Apple TV component is all connected and working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Be close enough to the Apple TV and there is a clear line of site from the remote to the Apple TV. 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Press and hold down the menu button and right button for six seconds. 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A chain link symbol will pop up on your screen to insure your connection.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6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/>
              <a:t>Replacing the Battery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Locate the battery component on the back of your remote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Use a coin to turn the battery cover clockwise until the cover is opened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Use finger nail or hold remote upside down to remove old battery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Insert new batter in compartment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Place cover back on and tighten with coin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 descr="https://d3nevzfk7ii3be.cloudfront.net/igi/Dk2DfCXCTHBIsrNI.medium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423" y="1066571"/>
            <a:ext cx="1943052" cy="158333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332235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68</TotalTime>
  <Words>427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Capital</vt:lpstr>
      <vt:lpstr>Apple TV Remote Control:  2nd and 3rd Generation </vt:lpstr>
      <vt:lpstr>Introduction and History  </vt:lpstr>
      <vt:lpstr>Description </vt:lpstr>
      <vt:lpstr>Outer Components </vt:lpstr>
      <vt:lpstr>Outer Components (continued) </vt:lpstr>
      <vt:lpstr>Inner Components </vt:lpstr>
      <vt:lpstr>PowerPoint Presentation</vt:lpstr>
      <vt:lpstr>Getting Started </vt:lpstr>
      <vt:lpstr>Helpful Tips</vt:lpstr>
      <vt:lpstr>More Helpful Tips </vt:lpstr>
    </vt:vector>
  </TitlesOfParts>
  <Company>hudson valley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Apple TV Remote Control:  2nd and 3rd Generation</dc:title>
  <dc:creator>evert magana</dc:creator>
  <cp:lastModifiedBy>End User</cp:lastModifiedBy>
  <cp:revision>8</cp:revision>
  <dcterms:created xsi:type="dcterms:W3CDTF">2018-10-24T00:32:56Z</dcterms:created>
  <dcterms:modified xsi:type="dcterms:W3CDTF">2020-02-13T16:58:47Z</dcterms:modified>
</cp:coreProperties>
</file>