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8" r:id="rId9"/>
    <p:sldId id="264" r:id="rId10"/>
    <p:sldId id="265" r:id="rId11"/>
    <p:sldId id="262" r:id="rId12"/>
    <p:sldId id="26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3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3572"/>
            <a:ext cx="3761184" cy="514707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035052"/>
            <a:ext cx="6430967" cy="196214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2997200"/>
            <a:ext cx="5240734" cy="1041401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4412457"/>
            <a:ext cx="3243033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0767793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3549649"/>
            <a:ext cx="7514033" cy="42505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699084"/>
            <a:ext cx="6169458" cy="23737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3974702"/>
            <a:ext cx="7514033" cy="370284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128494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3" cy="2286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998173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2571749"/>
            <a:ext cx="6399611" cy="28575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3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20367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2481436"/>
            <a:ext cx="7514032" cy="110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3036"/>
            <a:ext cx="7514033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80136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2914650"/>
            <a:ext cx="7514033" cy="66675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1400"/>
            <a:ext cx="7514033" cy="762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587221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4" cy="204549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2628900"/>
            <a:ext cx="7514035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56118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1877749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514350"/>
            <a:ext cx="1327777" cy="382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514350"/>
            <a:ext cx="6014807" cy="382905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821795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806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4400349"/>
            <a:ext cx="413375" cy="273844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544400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000249"/>
            <a:ext cx="6698060" cy="1582787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3583036"/>
            <a:ext cx="6698061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296143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000250"/>
            <a:ext cx="3671291" cy="23431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000250"/>
            <a:ext cx="3671292" cy="2343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5178016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1993900"/>
            <a:ext cx="34553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000250"/>
            <a:ext cx="3466903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965771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009477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95913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200150"/>
            <a:ext cx="2661841" cy="10287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514350"/>
            <a:ext cx="4680743" cy="382905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228850"/>
            <a:ext cx="2661841" cy="137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6129852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314449"/>
            <a:ext cx="4069619" cy="10287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685800"/>
            <a:ext cx="2460731" cy="3429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2343149"/>
            <a:ext cx="4069619" cy="137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642935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51435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000250"/>
            <a:ext cx="7514035" cy="2343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4412457"/>
            <a:ext cx="8572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B02557A-7053-4340-A874-8AB926A8EDA1}" type="datetimeFigureOut">
              <a:rPr lang="en-US" smtClean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4412457"/>
            <a:ext cx="5313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4412457"/>
            <a:ext cx="4133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584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nyc.gov/assets/nycha/downloads/pdf/Flat-Rent-Schedule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Electromagnetic Field Generator</a:t>
            </a: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386533" y="2997200"/>
            <a:ext cx="5240734" cy="12141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Santiago </a:t>
            </a:r>
            <a:r>
              <a:rPr lang="en-US" sz="2000" dirty="0" err="1"/>
              <a:t>Pelaez</a:t>
            </a:r>
            <a:endParaRPr lang="en-US" sz="20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Diep </a:t>
            </a:r>
            <a:r>
              <a:rPr lang="en-US" sz="2000" dirty="0" err="1"/>
              <a:t>Luu</a:t>
            </a:r>
            <a:endParaRPr lang="en-US" sz="20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Joshua </a:t>
            </a:r>
            <a:r>
              <a:rPr lang="en-US" sz="2000" dirty="0" err="1"/>
              <a:t>Cohetero</a:t>
            </a:r>
            <a:endParaRPr lang="en-US" sz="20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Preston Wu</a:t>
            </a:r>
            <a:r>
              <a:rPr lang="en-US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Project Results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1056068" y="1184672"/>
            <a:ext cx="7776232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First week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NYCHA electricity will be provided fully by the generators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Eliminate the electrical bill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Generator and maintenance teams will operate accordingly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 larger the housing departments, the more generators needed and adequately sized maintenance teams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Residents will be able to use outlets same as before the generator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Schedule</a:t>
            </a:r>
            <a:endParaRPr dirty="0"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032917" y="947185"/>
            <a:ext cx="796036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Plan conducted over 36 months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First 12 months 	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Manufacture and develop the generator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Includes prototyping and fine tuning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By the end, generators will be available for the study groups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20 months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Excavating and assembling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Rewiring electrical systems to incorporate generators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Ensure all safety precautions are met and approved by the DOB(Department of Buildings)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Working close with the Department of Housing Preservation and Development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Overlook and maintain the city’s stock of affordable housing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4 months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Evaluating and fine tuning to any adjustments need to be made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0">
            <a:extLst>
              <a:ext uri="{FF2B5EF4-FFF2-40B4-BE49-F238E27FC236}">
                <a16:creationId xmlns:a16="http://schemas.microsoft.com/office/drawing/2014/main" id="{9D100CD7-80F1-44D1-8765-F6F8D7C69A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5" name="Shape 121">
            <a:extLst>
              <a:ext uri="{FF2B5EF4-FFF2-40B4-BE49-F238E27FC236}">
                <a16:creationId xmlns:a16="http://schemas.microsoft.com/office/drawing/2014/main" id="{C936F084-D69D-4406-9091-A077C9301C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74962" y="1204469"/>
            <a:ext cx="7930779" cy="35617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1400" dirty="0"/>
              <a:t>New York City Housing Authority. (2017). </a:t>
            </a:r>
            <a:r>
              <a:rPr lang="en-US" sz="1400" i="1" dirty="0"/>
              <a:t>Public Housing 2017 Flat Rent Schedule</a:t>
            </a:r>
            <a:r>
              <a:rPr lang="en-US" sz="1400" dirty="0"/>
              <a:t>. Retrieved from </a:t>
            </a:r>
            <a:r>
              <a:rPr lang="en-US" sz="1400" u="sng" dirty="0">
                <a:hlinkClick r:id="rId3"/>
              </a:rPr>
              <a:t>https://www1.nyc.gov/assets/nycha/downloads/pdf/Flat-Rent Schedule.pdf</a:t>
            </a:r>
            <a:r>
              <a:rPr lang="en-US" sz="1400" dirty="0"/>
              <a:t>.</a:t>
            </a:r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New York City Housing Authority. (2017). </a:t>
            </a:r>
            <a:r>
              <a:rPr lang="en-US" sz="1400" i="1" dirty="0"/>
              <a:t>NYCHA 2017 Fact Sheet</a:t>
            </a:r>
            <a:r>
              <a:rPr lang="en-US" sz="1400" dirty="0"/>
              <a:t>. Retrieved from https://www1.nyc.gov/assets/nycha/downloads/pdf/factsheet.pdf</a:t>
            </a:r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New York City Housing Authority. </a:t>
            </a:r>
            <a:r>
              <a:rPr lang="en-US" sz="1400" i="1" dirty="0"/>
              <a:t>Public Housing Rent Calculation Frequently Asked Questions</a:t>
            </a:r>
            <a:r>
              <a:rPr lang="en-US" sz="1400" dirty="0"/>
              <a:t>. Retrieved from https://www1.nyc.gov/assets/nycha/downloads/pdf/Rent-Calculation-FAQ.pdf</a:t>
            </a:r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New York City Housing Authority. (2007). </a:t>
            </a:r>
            <a:r>
              <a:rPr lang="en-US" sz="1400" i="1" dirty="0"/>
              <a:t>NYCHA DEVELOPMENT DATA BOOK 2017</a:t>
            </a:r>
            <a:r>
              <a:rPr lang="en-US" sz="1400" dirty="0"/>
              <a:t>. Retrieved from http://www1.nyc.gov/assets/nycha/downloads/pdf/pdb2017.pdf</a:t>
            </a:r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New York City Housing Preservation &amp; Development. </a:t>
            </a:r>
            <a:r>
              <a:rPr lang="en-US" sz="1400" i="1" dirty="0"/>
              <a:t>Subsidy and Payment Standards</a:t>
            </a:r>
            <a:r>
              <a:rPr lang="en-US" sz="1400" dirty="0"/>
              <a:t>. Retrieved from http://www1.nyc.gov/site/hpd/section-8/subsidy-and-payment-standards.page.</a:t>
            </a:r>
          </a:p>
          <a:p>
            <a:pPr marL="0" indent="0"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020038" y="1416492"/>
            <a:ext cx="7995173" cy="3657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590,216 people of the New York population rely on apartments </a:t>
            </a:r>
            <a:r>
              <a:rPr lang="en-US" dirty="0"/>
              <a:t>provided</a:t>
            </a:r>
            <a:r>
              <a:rPr lang="en" dirty="0"/>
              <a:t> by the New York City Housing Authority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257,143 families are waitlisted still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Residents are mandated 30 percent of their gross income for rent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Average income= $24,960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Additional </a:t>
            </a:r>
            <a:r>
              <a:rPr lang="en" dirty="0"/>
              <a:t>30 percent is taken out for yearly taxes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The remaining 40 percent is used </a:t>
            </a:r>
            <a:r>
              <a:rPr lang="en" dirty="0"/>
              <a:t>for utilities, transportation, food, clothing, hygiene products and other needs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Little money is left over for saving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052235" y="1282075"/>
            <a:ext cx="778006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Private companies try to make the most profit with as little resources as possible; Government Subsidized Housing </a:t>
            </a:r>
            <a:r>
              <a:rPr lang="en-US" dirty="0"/>
              <a:t>is one of its marketing groups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These families cannot afford to be part of a private companies profit group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Reason families are under NYCHA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Families are struggling financially and cannot afford to spend money freely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	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097311" y="1107399"/>
            <a:ext cx="773498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Team </a:t>
            </a:r>
            <a:r>
              <a:rPr lang="en-US" dirty="0"/>
              <a:t>has </a:t>
            </a:r>
            <a:r>
              <a:rPr lang="en" dirty="0"/>
              <a:t>developed a semi-auto charging generator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The generator will</a:t>
            </a:r>
            <a:r>
              <a:rPr lang="en" dirty="0"/>
              <a:t> eliminate the money that goes into an electricity bill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Installing one under a NYCHA housing can save a family $50-$100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$100 may not seem a lot but…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For example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Boulevard Gardens houses 960 families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Installation of one or more generators provide electricity to the families 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In total $960,000 save from all the families 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Job opportunities also come with the installation and maintenance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Generator designed to be cost effective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Most ever spent is the initial purchase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Goal: Halt growth of wage gap and promote social mobility for lower class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Needs Statement	</a:t>
            </a: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968522" y="966210"/>
            <a:ext cx="793721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Requires 36 months and permission to analyze the electricity consumption and landscape of the housing areas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12 months for research and development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Developing different generators for 5 different housing departments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Housing departments vary in size, amount of apartment buildings and population</a:t>
            </a:r>
            <a:endParaRPr dirty="0"/>
          </a:p>
          <a:p>
            <a: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Directly affect how much electricity the generators will need to supply</a:t>
            </a:r>
            <a:endParaRPr dirty="0"/>
          </a:p>
          <a:p>
            <a: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Require time to study and analyze the effects of those variables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20 months for installation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4 months for evaluation and adjustments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 maintenance team will be built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Team composed of residents near the location of the generators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Gives residents jobs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Need a teaching facility, instructors and other teaching related tools.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</a:t>
            </a: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000720" y="1216869"/>
            <a:ext cx="792433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Develop a</a:t>
            </a:r>
            <a:r>
              <a:rPr lang="en-US" dirty="0"/>
              <a:t>n adequate</a:t>
            </a:r>
            <a:r>
              <a:rPr lang="en" dirty="0"/>
              <a:t> generator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Does not </a:t>
            </a:r>
            <a:r>
              <a:rPr lang="en-US" dirty="0"/>
              <a:t>require </a:t>
            </a:r>
            <a:r>
              <a:rPr lang="en" dirty="0"/>
              <a:t>electricity from a private company to generate consumable electricity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Research and develop over the course of 12 months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Test generator on 5 biggest NYCHA in each borough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Find cost for base material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Choose ideal material for coil conductor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Price of feet/diameter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Material for junction boxes (to shield electromagnetic fields)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Price for industrial sized transformers and laser diodes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Design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1007159" y="1282075"/>
            <a:ext cx="746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Generator is made to be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Self-reliant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Self-charging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Distribute electricity as well as store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Consists of two main parts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 solar panel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 series of coils 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Works by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Receiving initial charge charge supplied by single solar panel on top of every apartment building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9B-EFFB-48B0-ACE8-3F1467D2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AutoCAD Drawing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A2F5F-26C3-4FCD-B6E9-268281232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75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Quality Assurance Plan</a:t>
            </a:r>
            <a:endParaRPr dirty="0"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955644" y="1101437"/>
            <a:ext cx="7876656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Maintenance teams will be in charge of any repairs or modification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To ensure the capability of the maintenance team</a:t>
            </a:r>
            <a:r>
              <a:rPr lang="en-US" dirty="0"/>
              <a:t> they will all undergo a given education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During the 20 month duration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12 months will be used to train the team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At the end of the 12 months</a:t>
            </a:r>
            <a:endParaRPr dirty="0"/>
          </a:p>
          <a:p>
            <a: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Maintenance teams will participate in a bar exam</a:t>
            </a:r>
            <a:endParaRPr dirty="0"/>
          </a:p>
          <a:p>
            <a: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Ensure the understanding familiarity of the material</a:t>
            </a:r>
            <a:endParaRPr dirty="0"/>
          </a:p>
          <a:p>
            <a: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If failed</a:t>
            </a:r>
            <a:endParaRPr dirty="0"/>
          </a:p>
          <a:p>
            <a: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Have the opportunity to re-learn the material and take it again in 2 months</a:t>
            </a:r>
            <a:endParaRPr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If generator fails due to weather conditions</a:t>
            </a:r>
            <a:endParaRPr sz="1400"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Generator will make electricity and store in internal battery when failing to deliver 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Stopped producing electricity internal battery will be used and maintenance team will be notified</a:t>
            </a:r>
            <a:endParaRPr dirty="0"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If not fixed before battery is used</a:t>
            </a:r>
            <a:endParaRPr dirty="0"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dirty="0"/>
              <a:t>Will resort to private company and bills will be reimbursed</a:t>
            </a: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49</TotalTime>
  <Words>842</Words>
  <Application>Microsoft Office PowerPoint</Application>
  <PresentationFormat>On-screen Show (16:9)</PresentationFormat>
  <Paragraphs>111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Electromagnetic Field Generator</vt:lpstr>
      <vt:lpstr>Background</vt:lpstr>
      <vt:lpstr>Problem</vt:lpstr>
      <vt:lpstr>Introduction </vt:lpstr>
      <vt:lpstr>Needs Statement </vt:lpstr>
      <vt:lpstr>Objectives</vt:lpstr>
      <vt:lpstr>Architecture Design</vt:lpstr>
      <vt:lpstr>AutoCAD Drawing</vt:lpstr>
      <vt:lpstr>Quality Assurance Plan</vt:lpstr>
      <vt:lpstr>Expected Project Results</vt:lpstr>
      <vt:lpstr>Schedule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Field Generator</dc:title>
  <dc:creator>Preston Wu</dc:creator>
  <cp:lastModifiedBy>PRESTON WU</cp:lastModifiedBy>
  <cp:revision>8</cp:revision>
  <dcterms:modified xsi:type="dcterms:W3CDTF">2018-04-17T04:52:52Z</dcterms:modified>
</cp:coreProperties>
</file>