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0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73EE-B407-054C-AA1A-850B223FB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BD2DF-EDC5-FF4C-B08C-64EB8796E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A46A4-1B06-CD43-AFD0-75708BDA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D63E1-36E1-B843-AB5A-21C55A71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DBC8-6C95-CE4F-A2EB-5FC71DB5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5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B4A2-918C-AD48-A9E4-81923DFE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2BE47-6AC2-3545-A879-7171638AD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3A803-EE00-5546-B664-282F95746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146CC-B260-DD4D-B89B-F33897D5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F416-303F-9445-93CE-CAEB78EA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5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AFF2AF-3DDB-DE47-AE0D-57D6D4B0B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3F753-4015-0E42-A39C-739B2949D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0D407-E440-E245-80DD-0B419A737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163D6-3449-B94C-AB4E-C420F394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61881-4E9C-2940-871B-59F067BB0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DEC1-A16C-3F45-A65A-6B1AE99D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F93E-067D-594A-A374-A093C9084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C161E-DA64-7445-AF7B-47A003C1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16B20-ACFB-274C-9F06-7B3DEDC7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DED7A-FC29-2D4A-8C23-B5D09EC9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28F5-3145-C248-BDE1-D986BECA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0D765-D559-1C43-9A40-508291A80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C31B-95F0-6D4C-9A43-29E98DEC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7240-9E1F-D940-9FCF-AA49BF39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5073C-E850-494F-891B-883DFBAA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7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9EA49-58E8-4340-9630-8DB3230F1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99434-7FEC-2E48-98E0-D0B042C9E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04654-F41D-E645-AAEC-843FECB05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F0433-098F-1F48-B83E-AF9D3FF1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1C4AF-86D8-E845-A7AC-F40A5DC5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6733-F621-F744-99C6-49FBDB9A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1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B18BF-3274-F342-A5F2-015282E5E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E0BD2-C112-504E-9523-E96497232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EEB25-6F2E-D142-BBC9-F6EFF2C0D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FA864-96BA-7E47-B44D-64E30256F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A7670A-69F1-5440-88DE-E7A983646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058D91-0DB6-6448-8DC8-EBCEA164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429F9E-9D17-D84A-8EFB-D1095DFBD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53815-0171-4645-8EF9-D64D36FA2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15635-B40E-D243-BD82-3FD2D7701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B983D-6581-EE4D-B5C9-BE7FCCE6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8054E-1A4B-984C-9358-34F91717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26F6F-5931-B544-A6FD-F609250C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24EF70-6543-5F43-BF48-03126793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334E4-CD77-FC44-A56B-293F11B1C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4D5F4-E0D8-5447-A507-4A9F4BBA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3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7F38B-5472-BA4A-8D3C-767E59E82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93503-6089-C344-BAB4-4A4AD4E8D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CEB0A-96C4-714F-B3EE-27A5706E1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37310-0188-B843-BAA8-A2FF65C6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CE179-2FB2-D744-BEA1-FE44615E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5C3A1-91DB-1741-8505-71F2EA77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2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30B00-0A03-BD4A-9BBB-044ED6D28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489FFE-2D1B-744C-A71B-6BEA55FEF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C3659-18A0-1A40-A35C-4C0300457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F883B-344E-2340-B00A-98533697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5FB37-5845-9B45-8CEE-6658D759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9FEA8-E532-CC49-8DEA-36F8D578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655EAD-9524-7040-95DC-2C53C002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75F6C-B0B4-6642-960D-783B4615C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4D38E-4C8F-CD49-BD79-AEEAA6C32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915BE-EBCB-B444-9DE6-6F5198C1F33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29FE9-C447-8F4A-BACC-EFB7C53B8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F87A9-FD96-874D-8E8A-9C4211E64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47B7B-FCF4-7349-A65E-5342227FB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4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Seeking employment and teammates- 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Engl</a:t>
            </a:r>
            <a:r>
              <a:rPr lang="en-US" dirty="0"/>
              <a:t> 21007</a:t>
            </a:r>
          </a:p>
          <a:p>
            <a:endParaRPr lang="en-US" dirty="0"/>
          </a:p>
          <a:p>
            <a:r>
              <a:rPr lang="en-US" dirty="0"/>
              <a:t>Markel Chapter 15</a:t>
            </a:r>
          </a:p>
        </p:txBody>
      </p:sp>
    </p:spTree>
    <p:extLst>
      <p:ext uri="{BB962C8B-B14F-4D97-AF65-F5344CB8AC3E}">
        <p14:creationId xmlns:p14="http://schemas.microsoft.com/office/powerpoint/2010/main" val="59453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Establishing your professional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you are known for or would like to be known for. </a:t>
            </a:r>
          </a:p>
          <a:p>
            <a:r>
              <a:rPr lang="en-US" dirty="0"/>
              <a:t>Professional branding statement- communicates the essence of who you are in the workplace. </a:t>
            </a:r>
          </a:p>
        </p:txBody>
      </p:sp>
    </p:spTree>
    <p:extLst>
      <p:ext uri="{BB962C8B-B14F-4D97-AF65-F5344CB8AC3E}">
        <p14:creationId xmlns:p14="http://schemas.microsoft.com/office/powerpoint/2010/main" val="4254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Establishing your professional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specialty- who you are</a:t>
            </a:r>
          </a:p>
          <a:p>
            <a:r>
              <a:rPr lang="en-US" dirty="0"/>
              <a:t>Your service- what you do</a:t>
            </a:r>
          </a:p>
          <a:p>
            <a:r>
              <a:rPr lang="en-US" dirty="0"/>
              <a:t>Your audience- who you do it for</a:t>
            </a:r>
          </a:p>
          <a:p>
            <a:r>
              <a:rPr lang="en-US" dirty="0"/>
              <a:t>Your best characteristic/what you are known for</a:t>
            </a:r>
          </a:p>
        </p:txBody>
      </p:sp>
    </p:spTree>
    <p:extLst>
      <p:ext uri="{BB962C8B-B14F-4D97-AF65-F5344CB8AC3E}">
        <p14:creationId xmlns:p14="http://schemas.microsoft.com/office/powerpoint/2010/main" val="376059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does audience impact content and purpose in the job seeking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40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Why is audience so important?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the purpose of submitting job seeking/personal branding material?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5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does audience and purpose impact content in the job seeking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more specific your materials are, the more successful they will be</a:t>
            </a:r>
          </a:p>
          <a:p>
            <a:r>
              <a:rPr lang="en-US" dirty="0"/>
              <a:t>Materials should demonstrate how you can benefit your potential employer.</a:t>
            </a:r>
          </a:p>
          <a:p>
            <a:r>
              <a:rPr lang="en-US" dirty="0"/>
              <a:t>Should not only list job history but also emphasize transferrable skills, making an argument on how past experiences/accomplishments have prepared you for the job you are applying for.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8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173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Seeking employment and teammates- Part 1</vt:lpstr>
      <vt:lpstr>Establishing your professional brand</vt:lpstr>
      <vt:lpstr>Establishing your professional brand</vt:lpstr>
      <vt:lpstr>How does audience impact content and purpose in the job seeking process?</vt:lpstr>
      <vt:lpstr>How does audience and purpose impact content in the job seeking process?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employment and teammates- Part 1</dc:title>
  <dc:creator>Microsoft Office User</dc:creator>
  <cp:lastModifiedBy>Microsoft Office User</cp:lastModifiedBy>
  <cp:revision>2</cp:revision>
  <dcterms:created xsi:type="dcterms:W3CDTF">2020-03-26T15:59:00Z</dcterms:created>
  <dcterms:modified xsi:type="dcterms:W3CDTF">2020-03-26T16:29:28Z</dcterms:modified>
</cp:coreProperties>
</file>