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5" r:id="rId2"/>
    <p:sldId id="264" r:id="rId3"/>
    <p:sldId id="265" r:id="rId4"/>
    <p:sldId id="266" r:id="rId5"/>
    <p:sldId id="283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95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3A5C-03D9-4244-8EEC-C508CB731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EB09ED-B30E-D947-9849-5A7490AB4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105C1-42B6-EA41-A1CB-7BD79ADA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BA24-FC1F-3F40-B5E4-A130927609B4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3BF9F-B567-3448-A6D2-B64124E1F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7F337-B6CD-1C44-9ACE-AE82B6231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7646-FADA-4949-BF58-44C7231EE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34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FF82-72AD-2845-829F-467C0EA2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4E439-43D8-5E49-9B91-6D111B02E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93365-F1B9-384E-A5DC-F69E7F170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BA24-FC1F-3F40-B5E4-A130927609B4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2B5E3-0464-3B4A-BB7B-F05C639C2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11EF4-74CB-6440-AD2A-7FEBE5AF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7646-FADA-4949-BF58-44C7231EE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32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171903-98A0-6D44-9B59-ECC3AC557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93441-31C0-3D44-97E3-3A2C8B634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DF14-AAD8-0947-88E4-7DD0EAD7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BA24-FC1F-3F40-B5E4-A130927609B4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74858-053F-BF45-9ADD-2C5317C5E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6130F-99EB-4C42-9AC6-8C51712BA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7646-FADA-4949-BF58-44C7231EE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43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0E7F0-BC40-9A42-A69D-CB5F026BE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F230B-4A00-4348-9774-FAB2FFE67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9E979-3E57-6343-AD6D-F610660A9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BA24-FC1F-3F40-B5E4-A130927609B4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BD4FE-15D7-4443-AC9E-1D80449E9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C21D5-A0A4-D04E-B542-CE1BED9A4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7646-FADA-4949-BF58-44C7231EE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8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08055-126C-C84D-82E1-96F272C49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C56BD-8F1D-814A-AE8A-3733CDDE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85A05-C905-8640-A034-6982604DE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BA24-FC1F-3F40-B5E4-A130927609B4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F12EE-C4E4-2247-BD2C-70EC5537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D2472-53E2-4042-AA3F-83CE5B5A6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7646-FADA-4949-BF58-44C7231EE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31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925DB-782D-D340-AC37-DD75A958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A308A-9097-9840-9D88-0352DDFE31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B2D765-1795-2843-B5AC-8DDEB7AB8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BA2B5-1CA4-4748-828E-45D8C830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BA24-FC1F-3F40-B5E4-A130927609B4}" type="datetimeFigureOut">
              <a:rPr lang="en-US" smtClean="0"/>
              <a:t>3/26/20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F139E-3B05-1D42-B819-7B05FE57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DD622-E8DD-4843-86EB-63F97BF7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7646-FADA-4949-BF58-44C7231EE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4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84501-C272-C240-AC52-D36C84552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655AD-44BB-6B44-BFD8-62BBEF658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BADB2-DFB2-E74F-8C86-8BB13D71F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BCCE99-D27F-354C-83D2-28D9A89C01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2EA5F9-CD23-4D42-B5B7-C71A16DD4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97F39-8AD6-A846-ADE6-C3D8915DE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BA24-FC1F-3F40-B5E4-A130927609B4}" type="datetimeFigureOut">
              <a:rPr lang="en-US" smtClean="0"/>
              <a:t>3/26/20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665F10-4223-D54F-AE28-751EED06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81053-107E-B94F-B081-B2E09A474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7646-FADA-4949-BF58-44C7231EE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6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8C7A-1A33-2E4C-B1AC-756087106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6BB83-8BE6-6C47-8461-F585AB2A1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BA24-FC1F-3F40-B5E4-A130927609B4}" type="datetimeFigureOut">
              <a:rPr lang="en-US" smtClean="0"/>
              <a:t>3/26/20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7B6766-75C6-CC43-86C1-82FE004B1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0D3B0C-E92F-A04E-BE23-21229345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7646-FADA-4949-BF58-44C7231EE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7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6C381-235C-1A48-9964-14D3D6C32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BA24-FC1F-3F40-B5E4-A130927609B4}" type="datetimeFigureOut">
              <a:rPr lang="en-US" smtClean="0"/>
              <a:t>3/26/20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B61368-7CB4-3C42-BA5C-792BA4B81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0515C-440E-0544-BDB8-7F2B60F29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7646-FADA-4949-BF58-44C7231EE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29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C2632-2573-3C49-B445-7F8BC0E5C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5D085-178D-A043-9794-7326BF288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0BC54-A736-3543-A04D-E4F7CAAE8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B6C3FC-0834-E04F-9F40-D6C49C30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BA24-FC1F-3F40-B5E4-A130927609B4}" type="datetimeFigureOut">
              <a:rPr lang="en-US" smtClean="0"/>
              <a:t>3/26/20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DC7C2-D10E-2441-830B-D15216B7E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BBFAEE-1721-0644-BE39-639E401EB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7646-FADA-4949-BF58-44C7231EE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0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42A19-C3A6-3F43-94D0-C05FF4EDB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86B88E-7711-F84E-8B17-0F0D1A0DA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A6BAA8-1219-B845-9595-900340B3A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782D4-FE8F-5B42-B089-CF89CACA5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DBA24-FC1F-3F40-B5E4-A130927609B4}" type="datetimeFigureOut">
              <a:rPr lang="en-US" smtClean="0"/>
              <a:t>3/26/20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86D38-2B7E-B749-A2EC-D15FEBEE4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A47248-D48A-D544-BA8B-F61EEEC2A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7646-FADA-4949-BF58-44C7231EE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10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8467E-5E6F-3C4C-8510-1D51045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17BF3-BD65-D44A-8E3E-AD5F7B825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67E92-DE6D-DB44-A07A-CAD6389AC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DBA24-FC1F-3F40-B5E4-A130927609B4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9451E-B73E-D24D-A691-6F0B18E86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52878-83A4-8B4A-BF47-6E82CDB67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C7646-FADA-4949-BF58-44C7231EE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3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workable.com/software-engineer-job-description" TargetMode="External"/><Relationship Id="rId2" Type="http://schemas.openxmlformats.org/officeDocument/2006/relationships/hyperlink" Target="https://www.indeed.com/hire/job-description/engineer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argetjobs.co.uk/careers-advice/job-descriptions/276099-mechanical-engineer-job-description" TargetMode="External"/><Relationship Id="rId4" Type="http://schemas.openxmlformats.org/officeDocument/2006/relationships/hyperlink" Target="https://hiring.monster.com/hr/hr-best-practices/recruiting-hiring-advice/job-descriptions/electrical-engineer-job-description.aspx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engcen.com/job/civil-engineer-north-charleston-south-carolina-4713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A2899-1864-B045-A332-6952555C3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1083"/>
            <a:ext cx="9144000" cy="3208880"/>
          </a:xfrm>
        </p:spPr>
        <p:txBody>
          <a:bodyPr>
            <a:normAutofit fontScale="90000"/>
          </a:bodyPr>
          <a:lstStyle/>
          <a:p>
            <a:r>
              <a:rPr lang="en-US" dirty="0"/>
              <a:t>Seeking employment and teammates </a:t>
            </a:r>
            <a:br>
              <a:rPr lang="en-US" dirty="0"/>
            </a:br>
            <a:br>
              <a:rPr lang="en-US" dirty="0"/>
            </a:br>
            <a:r>
              <a:rPr lang="en-US"/>
              <a:t>Part 3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7CFAE-E091-7C47-A389-8297CA6760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Markel </a:t>
            </a:r>
            <a:r>
              <a:rPr lang="en-US" dirty="0" err="1"/>
              <a:t>Chater</a:t>
            </a:r>
            <a:r>
              <a:rPr lang="en-US" dirty="0"/>
              <a:t> 15 </a:t>
            </a:r>
          </a:p>
          <a:p>
            <a:endParaRPr lang="en-US" dirty="0"/>
          </a:p>
          <a:p>
            <a:r>
              <a:rPr lang="en-US" dirty="0" err="1"/>
              <a:t>Engl</a:t>
            </a:r>
            <a:r>
              <a:rPr lang="en-US" dirty="0"/>
              <a:t> 21007</a:t>
            </a:r>
          </a:p>
        </p:txBody>
      </p:sp>
    </p:spTree>
    <p:extLst>
      <p:ext uri="{BB962C8B-B14F-4D97-AF65-F5344CB8AC3E}">
        <p14:creationId xmlns:p14="http://schemas.microsoft.com/office/powerpoint/2010/main" val="3193895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Posting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Engineer responsibilities and duties </a:t>
            </a:r>
          </a:p>
          <a:p>
            <a:pPr lvl="1"/>
            <a:r>
              <a:rPr lang="en-US" dirty="0"/>
              <a:t>Outline the functions this position will form on a regular basis</a:t>
            </a:r>
          </a:p>
          <a:p>
            <a:pPr lvl="1"/>
            <a:r>
              <a:rPr lang="en-US" dirty="0"/>
              <a:t>Discuss how this job functions within the entire organization</a:t>
            </a:r>
          </a:p>
          <a:p>
            <a:pPr lvl="1"/>
            <a:r>
              <a:rPr lang="en-US" dirty="0"/>
              <a:t>Mention who this position reports to</a:t>
            </a:r>
          </a:p>
        </p:txBody>
      </p:sp>
    </p:spTree>
    <p:extLst>
      <p:ext uri="{BB962C8B-B14F-4D97-AF65-F5344CB8AC3E}">
        <p14:creationId xmlns:p14="http://schemas.microsoft.com/office/powerpoint/2010/main" val="385955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Posting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Qualifications and Skills</a:t>
            </a:r>
          </a:p>
          <a:p>
            <a:pPr lvl="1"/>
            <a:r>
              <a:rPr lang="en-US" dirty="0"/>
              <a:t>Outline education, previous job experience, certifications, and skills</a:t>
            </a:r>
          </a:p>
          <a:p>
            <a:pPr lvl="1"/>
            <a:r>
              <a:rPr lang="en-US" dirty="0"/>
              <a:t>Possibly personality traits</a:t>
            </a:r>
          </a:p>
          <a:p>
            <a:pPr lvl="1"/>
            <a:r>
              <a:rPr lang="en-US" dirty="0"/>
              <a:t>Keep this brief and concise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28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68043"/>
          </a:xfrm>
        </p:spPr>
        <p:txBody>
          <a:bodyPr/>
          <a:lstStyle/>
          <a:p>
            <a:r>
              <a:rPr lang="en-US" dirty="0"/>
              <a:t>Job Posting Samples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69380"/>
            <a:ext cx="8229600" cy="5508992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https://www.indeed.com/hire/job-description/engineer</a:t>
            </a:r>
            <a:r>
              <a:rPr lang="en-US" dirty="0"/>
              <a:t> </a:t>
            </a:r>
          </a:p>
          <a:p>
            <a:r>
              <a:rPr lang="en-US" dirty="0">
                <a:hlinkClick r:id="rId3"/>
              </a:rPr>
              <a:t>https://resources.workable.com/software-engineer-job-description</a:t>
            </a:r>
            <a:endParaRPr lang="en-US" dirty="0"/>
          </a:p>
          <a:p>
            <a:r>
              <a:rPr lang="en-US" dirty="0">
                <a:hlinkClick r:id="rId4"/>
              </a:rPr>
              <a:t>https://hiring.monster.com/hr/hr-best-practices/recruiting-hiring-advice/job-descriptions/electrical-engineer-job-description.aspx</a:t>
            </a:r>
            <a:endParaRPr lang="en-US" dirty="0"/>
          </a:p>
          <a:p>
            <a:r>
              <a:rPr lang="en-US" dirty="0">
                <a:hlinkClick r:id="rId5"/>
              </a:rPr>
              <a:t>https://targetjobs.co.uk/careers-advice/job-descriptions/276099-mechanical-engineer-job-description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053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92212"/>
          </a:xfrm>
        </p:spPr>
        <p:txBody>
          <a:bodyPr>
            <a:normAutofit fontScale="90000"/>
          </a:bodyPr>
          <a:lstStyle/>
          <a:p>
            <a:r>
              <a:rPr lang="en-US" dirty="0"/>
              <a:t>Job Posting Samples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99556"/>
            <a:ext cx="8229600" cy="5026608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http://engcen.com/job/civil-engineer-north-charleston-south-carolina-47133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search?source</a:t>
            </a:r>
            <a:r>
              <a:rPr lang="en-US" dirty="0"/>
              <a:t>=</a:t>
            </a:r>
            <a:r>
              <a:rPr lang="en-US" dirty="0" err="1"/>
              <a:t>hp&amp;ei</a:t>
            </a:r>
            <a:r>
              <a:rPr lang="en-US" dirty="0"/>
              <a:t>=wALgW8DuMI6k_Qa26KrwDg&amp;q=</a:t>
            </a:r>
            <a:r>
              <a:rPr lang="en-US" dirty="0" err="1"/>
              <a:t>engineer+job+posting</a:t>
            </a:r>
            <a:r>
              <a:rPr lang="en-US" dirty="0"/>
              <a:t>+&amp;</a:t>
            </a:r>
            <a:r>
              <a:rPr lang="en-US" dirty="0" err="1"/>
              <a:t>oq</a:t>
            </a:r>
            <a:r>
              <a:rPr lang="en-US" dirty="0"/>
              <a:t>=</a:t>
            </a:r>
            <a:r>
              <a:rPr lang="en-US" dirty="0" err="1"/>
              <a:t>engineer+job+posting</a:t>
            </a:r>
            <a:r>
              <a:rPr lang="en-US" dirty="0"/>
              <a:t>+&amp;</a:t>
            </a:r>
            <a:r>
              <a:rPr lang="en-US" dirty="0" err="1"/>
              <a:t>gs_l</a:t>
            </a:r>
            <a:r>
              <a:rPr lang="en-US" dirty="0"/>
              <a:t>=psy-ab.3..35i39j0j0i22i30l8.671.5737..6308...0.0..0.285.1827.5j4j3......0....1..gws-wiz.....0..0i67j0i8i13i30.vCn7IySMgkM&amp;ibp=</a:t>
            </a:r>
            <a:r>
              <a:rPr lang="en-US" dirty="0" err="1"/>
              <a:t>htl;jobs#htidocid</a:t>
            </a:r>
            <a:r>
              <a:rPr lang="en-US" dirty="0"/>
              <a:t>=wz6huKZextaCn-QpAAAAAA%3D%3D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2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 Letter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purpose of the cover letter?</a:t>
            </a:r>
          </a:p>
          <a:p>
            <a:endParaRPr lang="en-US" dirty="0"/>
          </a:p>
          <a:p>
            <a:r>
              <a:rPr lang="en-US" dirty="0"/>
              <a:t>How is content affected? </a:t>
            </a:r>
          </a:p>
          <a:p>
            <a:endParaRPr lang="en-US" dirty="0"/>
          </a:p>
          <a:p>
            <a:r>
              <a:rPr lang="en-US" dirty="0"/>
              <a:t>Who is the audience? </a:t>
            </a:r>
          </a:p>
        </p:txBody>
      </p:sp>
    </p:spTree>
    <p:extLst>
      <p:ext uri="{BB962C8B-B14F-4D97-AF65-F5344CB8AC3E}">
        <p14:creationId xmlns:p14="http://schemas.microsoft.com/office/powerpoint/2010/main" val="760223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 letter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writing sample your potential employer will see </a:t>
            </a:r>
          </a:p>
          <a:p>
            <a:r>
              <a:rPr lang="en-US" dirty="0"/>
              <a:t>Creates a picture of you as a potential employee</a:t>
            </a:r>
          </a:p>
          <a:p>
            <a:r>
              <a:rPr lang="en-US" dirty="0"/>
              <a:t>Should inspire potential employers to learn more about you</a:t>
            </a:r>
          </a:p>
          <a:p>
            <a:r>
              <a:rPr lang="en-US" dirty="0"/>
              <a:t>An argument for why you should be granted an interview</a:t>
            </a:r>
          </a:p>
        </p:txBody>
      </p:sp>
    </p:spTree>
    <p:extLst>
      <p:ext uri="{BB962C8B-B14F-4D97-AF65-F5344CB8AC3E}">
        <p14:creationId xmlns:p14="http://schemas.microsoft.com/office/powerpoint/2010/main" val="286160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 Letter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Written in paragraphs </a:t>
            </a:r>
          </a:p>
          <a:p>
            <a:r>
              <a:rPr lang="en-US" dirty="0"/>
              <a:t>Salutation (audience analysis, research) who is this addressed to? </a:t>
            </a:r>
          </a:p>
          <a:p>
            <a:r>
              <a:rPr lang="en-US" dirty="0"/>
              <a:t>Opening paragraph- why you are writing, (audience analysis, about the company)</a:t>
            </a:r>
          </a:p>
          <a:p>
            <a:r>
              <a:rPr lang="en-US" dirty="0"/>
              <a:t>Body paragraphs- discuss strengths and how you have applied them</a:t>
            </a:r>
          </a:p>
          <a:p>
            <a:r>
              <a:rPr lang="en-US" dirty="0"/>
              <a:t>Closing- thanks for time, gesture towards interview or further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745478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98710-ECCB-F541-9886-700887ED9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 Letter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65B6EE-8022-DA4C-AFA9-986069E34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780134" y="2369407"/>
            <a:ext cx="4418644" cy="3313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0C2B2-8AFE-1145-A201-2F08DB621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92067" y="2364885"/>
            <a:ext cx="4257431" cy="3193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3B1076-5356-3E49-9906-7F2E3148038E}"/>
              </a:ext>
            </a:extLst>
          </p:cNvPr>
          <p:cNvSpPr txBox="1"/>
          <p:nvPr/>
        </p:nvSpPr>
        <p:spPr>
          <a:xfrm>
            <a:off x="6658708" y="623572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(Markel 415)</a:t>
            </a:r>
          </a:p>
        </p:txBody>
      </p:sp>
    </p:spTree>
    <p:extLst>
      <p:ext uri="{BB962C8B-B14F-4D97-AF65-F5344CB8AC3E}">
        <p14:creationId xmlns:p14="http://schemas.microsoft.com/office/powerpoint/2010/main" val="2371285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engineers find work? Workers?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766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Posting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How does audience impact content and purpose? </a:t>
            </a:r>
          </a:p>
          <a:p>
            <a:endParaRPr lang="en-US" dirty="0"/>
          </a:p>
          <a:p>
            <a:r>
              <a:rPr lang="en-US" dirty="0"/>
              <a:t>How can engineers use job postings to their advantage in pursuing employment?</a:t>
            </a:r>
          </a:p>
        </p:txBody>
      </p:sp>
    </p:spTree>
    <p:extLst>
      <p:ext uri="{BB962C8B-B14F-4D97-AF65-F5344CB8AC3E}">
        <p14:creationId xmlns:p14="http://schemas.microsoft.com/office/powerpoint/2010/main" val="2994711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Posting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Engineer job title </a:t>
            </a:r>
          </a:p>
          <a:p>
            <a:pPr lvl="1"/>
            <a:r>
              <a:rPr lang="en-US" dirty="0"/>
              <a:t>Project engineer</a:t>
            </a:r>
          </a:p>
          <a:p>
            <a:pPr lvl="1"/>
            <a:r>
              <a:rPr lang="en-US" dirty="0"/>
              <a:t>Chief Engineer</a:t>
            </a:r>
          </a:p>
          <a:p>
            <a:pPr lvl="1"/>
            <a:r>
              <a:rPr lang="en-US" dirty="0"/>
              <a:t>Assistant Engineer</a:t>
            </a:r>
          </a:p>
          <a:p>
            <a:pPr lvl="1"/>
            <a:r>
              <a:rPr lang="en-US" dirty="0"/>
              <a:t>Engineering Supervisor</a:t>
            </a:r>
          </a:p>
          <a:p>
            <a:pPr lvl="1"/>
            <a:r>
              <a:rPr lang="en-US" dirty="0"/>
              <a:t>Advanced Engineer</a:t>
            </a:r>
          </a:p>
        </p:txBody>
      </p:sp>
    </p:spTree>
    <p:extLst>
      <p:ext uri="{BB962C8B-B14F-4D97-AF65-F5344CB8AC3E}">
        <p14:creationId xmlns:p14="http://schemas.microsoft.com/office/powerpoint/2010/main" val="1941473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Posting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Job Summary</a:t>
            </a:r>
          </a:p>
          <a:p>
            <a:pPr lvl="1"/>
            <a:r>
              <a:rPr lang="en-US" dirty="0"/>
              <a:t>Summary of position and role in the company</a:t>
            </a:r>
          </a:p>
          <a:p>
            <a:pPr lvl="1"/>
            <a:r>
              <a:rPr lang="en-US" dirty="0"/>
              <a:t>Overview of company and expectations for the position</a:t>
            </a:r>
          </a:p>
          <a:p>
            <a:pPr lvl="1"/>
            <a:r>
              <a:rPr lang="en-US" dirty="0"/>
              <a:t>Outline required activities and responsibilities related to the position</a:t>
            </a:r>
          </a:p>
        </p:txBody>
      </p:sp>
    </p:spTree>
    <p:extLst>
      <p:ext uri="{BB962C8B-B14F-4D97-AF65-F5344CB8AC3E}">
        <p14:creationId xmlns:p14="http://schemas.microsoft.com/office/powerpoint/2010/main" val="1378792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409</Words>
  <Application>Microsoft Macintosh PowerPoint</Application>
  <PresentationFormat>Widescreen</PresentationFormat>
  <Paragraphs>61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Seeking employment and teammates   Part 3</vt:lpstr>
      <vt:lpstr>Cover Letter </vt:lpstr>
      <vt:lpstr>Cover letter </vt:lpstr>
      <vt:lpstr>Cover Letter</vt:lpstr>
      <vt:lpstr>Cover Letter </vt:lpstr>
      <vt:lpstr>How do engineers find work? Workers? </vt:lpstr>
      <vt:lpstr>Job Posting</vt:lpstr>
      <vt:lpstr>Job Posting</vt:lpstr>
      <vt:lpstr>Job Posting</vt:lpstr>
      <vt:lpstr>Job Posting</vt:lpstr>
      <vt:lpstr>Job Posting </vt:lpstr>
      <vt:lpstr>Job Posting Samples</vt:lpstr>
      <vt:lpstr>Job Posting Samples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Seeking employment and teammates   Part 2</dc:title>
  <dc:creator>Microsoft Office User</dc:creator>
  <cp:lastModifiedBy>Microsoft Office User</cp:lastModifiedBy>
  <cp:revision>3</cp:revision>
  <dcterms:created xsi:type="dcterms:W3CDTF">2020-03-26T15:53:22Z</dcterms:created>
  <dcterms:modified xsi:type="dcterms:W3CDTF">2020-03-26T16:36:16Z</dcterms:modified>
</cp:coreProperties>
</file>