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63" r:id="rId4"/>
    <p:sldId id="276" r:id="rId5"/>
    <p:sldId id="279" r:id="rId6"/>
    <p:sldId id="277" r:id="rId7"/>
    <p:sldId id="28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38"/>
  </p:normalViewPr>
  <p:slideViewPr>
    <p:cSldViewPr snapToGrid="0" snapToObjects="1">
      <p:cViewPr varScale="1">
        <p:scale>
          <a:sx n="115" d="100"/>
          <a:sy n="115" d="100"/>
        </p:scale>
        <p:origin x="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2A7DF-1376-614C-BB2A-0866AA61D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6B31E-C07E-7C40-BFD3-C93A3E146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2DC43-8E39-724B-8C92-4B32070DE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AF15-AB4C-7047-9F83-EACB2B615777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3E1E1-C327-7143-8685-D58D51D3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72663-5B10-604F-BD63-B1540F33E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BD90-C027-A347-B245-EF039D81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6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FB688-0F0A-F342-90BD-3EEFE5CBC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A03276-2F1C-B543-A711-7F68FC3E2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D75BF-7439-024F-A336-5C1585BF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AF15-AB4C-7047-9F83-EACB2B615777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76948-B6E5-4746-81E8-B6D8736C4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4BE93-10A2-254F-A480-BBD2D41A7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BD90-C027-A347-B245-EF039D81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721409-15B6-504E-91EC-51F83DA78D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D9AA3A-1C33-6C42-BF68-E4D787E1E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ACB32-19F0-0D4D-B7B5-611D4200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AF15-AB4C-7047-9F83-EACB2B615777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06BD5-27E9-8943-9ADF-01E2F232A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A3F9E-5B02-8844-9442-7F250491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BD90-C027-A347-B245-EF039D81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426B8-E0E7-0449-8333-EF7C91E6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BED2C-FD51-1242-A038-A3456A342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20DC2-51A4-F246-8F42-6ED557556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AF15-AB4C-7047-9F83-EACB2B615777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85F74-4B5F-5945-96A0-4CDD8CEDB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FF7B0-4462-C74D-A373-26864BD1D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BD90-C027-A347-B245-EF039D81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6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C4B89-239C-DD40-B5C9-D92BFF971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0ACD3-0EB5-3343-AAB5-4CC390371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96DEE-86E5-2845-8C8B-04EAB8F0B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AF15-AB4C-7047-9F83-EACB2B615777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DA953-3FAD-8041-A511-17977EC2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9FEF8-90B4-6045-8707-71923A645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BD90-C027-A347-B245-EF039D81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0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53058-D8AA-6B42-80F7-1EF354502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4F63C-28AD-4B45-898A-93956DC52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CF302-753A-B749-9A36-F2DA511B8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E3880-AFA1-4B40-9752-20B077435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AF15-AB4C-7047-9F83-EACB2B615777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9C70D-0F78-7146-BA1A-472404734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9FA54-991A-6A45-9C3E-0C058DD7B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BD90-C027-A347-B245-EF039D81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28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DD8F2-1755-5C40-B7C0-35074083A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6DE90-A19A-EC41-ACA5-28BE761E8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84A6D-3815-B841-9101-7EF9A2449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F33B77-A233-4C4A-A3B2-28637AB92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29C7B0-B176-A240-A993-7DCCB6FD93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000659-CE61-7C40-B166-3BDDFD40F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AF15-AB4C-7047-9F83-EACB2B615777}" type="datetimeFigureOut">
              <a:rPr lang="en-US" smtClean="0"/>
              <a:t>3/26/20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01CBDE-56C8-6E41-A885-0B561F758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3098C9-94CC-7B43-99AD-D55735197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BD90-C027-A347-B245-EF039D81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2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2440-6D5D-6A43-AA04-A82C52B44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F1FFE0-EF67-274E-91C8-D7395DAA5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AF15-AB4C-7047-9F83-EACB2B615777}" type="datetimeFigureOut">
              <a:rPr lang="en-US" smtClean="0"/>
              <a:t>3/26/20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1C83D5-526D-1A4B-BF27-B7712961D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947D17-9E83-AB4A-B8D6-BF8FF7A85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BD90-C027-A347-B245-EF039D81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E199F6-30E6-B442-A150-D3E80CF20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AF15-AB4C-7047-9F83-EACB2B615777}" type="datetimeFigureOut">
              <a:rPr lang="en-US" smtClean="0"/>
              <a:t>3/26/20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BD86F4-1F1C-A145-8E5F-80B128093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23ABF-E921-DD40-8B32-66A83F5F4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BD90-C027-A347-B245-EF039D81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C50E9-6ED1-C049-AE8B-91E9C527F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C45D6-9126-5043-AD5F-80E480C07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742205-C4DB-5240-B471-893D64FD8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58B6F-A973-804D-90E8-AF3B644D2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AF15-AB4C-7047-9F83-EACB2B615777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AC07A-1390-C74F-B9FD-2D2DF20EF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391DE-7863-0545-AAC0-F6BEA8FF3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BD90-C027-A347-B245-EF039D81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4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1CA59-040F-9D4C-A40D-E482FB01B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75E051-ABD6-7347-8D5C-38051CB47B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0542C-3C20-254D-8FC0-E96407166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D70C8-3D51-EA45-8554-FB525526A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AF15-AB4C-7047-9F83-EACB2B615777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C8682-B2C4-F44C-AC09-D00D7DD4C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39AED-9006-1341-A376-1AF3FE6AC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BD90-C027-A347-B245-EF039D81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5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313FB4-BD8E-5F4F-8AF9-3206DA874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94580D-5A41-E149-99AB-EB6641311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F9FDB-04A5-C04D-A3B2-98AB62F0A2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0AF15-AB4C-7047-9F83-EACB2B615777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56AE4-2524-B440-A808-42431A11C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8CDE9-0054-664A-8CB1-E055265EB4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8BD90-C027-A347-B245-EF039D81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1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Seeking employment and teammates- </a:t>
            </a:r>
            <a:r>
              <a:rPr lang="en-US"/>
              <a:t>Resumes </a:t>
            </a:r>
            <a:br>
              <a:rPr lang="en-US"/>
            </a:br>
            <a:r>
              <a:rPr lang="en-US"/>
              <a:t>(Part 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Engl</a:t>
            </a:r>
            <a:r>
              <a:rPr lang="en-US" dirty="0"/>
              <a:t> 21007</a:t>
            </a:r>
          </a:p>
          <a:p>
            <a:endParaRPr lang="en-US" dirty="0"/>
          </a:p>
          <a:p>
            <a:r>
              <a:rPr lang="en-US" dirty="0"/>
              <a:t>Markel Chapter 15</a:t>
            </a:r>
          </a:p>
        </p:txBody>
      </p:sp>
    </p:spTree>
    <p:extLst>
      <p:ext uri="{BB962C8B-B14F-4D97-AF65-F5344CB8AC3E}">
        <p14:creationId xmlns:p14="http://schemas.microsoft.com/office/powerpoint/2010/main" val="318288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 of your skills, education, and experiences as they relate to your job experience </a:t>
            </a:r>
          </a:p>
          <a:p>
            <a:r>
              <a:rPr lang="en-US" dirty="0"/>
              <a:t>Must include and integrate “keywords” into sentences about your skills and accomplishments. </a:t>
            </a:r>
          </a:p>
          <a:p>
            <a:r>
              <a:rPr lang="en-US" dirty="0"/>
              <a:t>There is no set length to a resume. </a:t>
            </a:r>
          </a:p>
          <a:p>
            <a:pPr lvl="1"/>
            <a:r>
              <a:rPr lang="en-US" dirty="0"/>
              <a:t>Sometimes there are guidelines</a:t>
            </a:r>
          </a:p>
          <a:p>
            <a:pPr lvl="1"/>
            <a:r>
              <a:rPr lang="en-US" dirty="0"/>
              <a:t>Essentially it should be long/substantive enough to list all pertinent information but not too long where it is boring.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692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6707"/>
            <a:ext cx="10515600" cy="928416"/>
          </a:xfrm>
        </p:spPr>
        <p:txBody>
          <a:bodyPr/>
          <a:lstStyle/>
          <a:p>
            <a:r>
              <a:rPr lang="en-US" dirty="0"/>
              <a:t>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6124"/>
            <a:ext cx="10089995" cy="5121584"/>
          </a:xfrm>
        </p:spPr>
        <p:txBody>
          <a:bodyPr>
            <a:normAutofit/>
          </a:bodyPr>
          <a:lstStyle/>
          <a:p>
            <a:r>
              <a:rPr lang="en-US" sz="2000" dirty="0"/>
              <a:t>*Composed in short sentence fragments that begin with verbs</a:t>
            </a:r>
          </a:p>
          <a:p>
            <a:r>
              <a:rPr lang="en-US" sz="2000" dirty="0"/>
              <a:t>*Written in REVERSE CHRONOLOGY</a:t>
            </a:r>
          </a:p>
          <a:p>
            <a:pPr lvl="1"/>
            <a:r>
              <a:rPr lang="en-US" sz="2000" dirty="0"/>
              <a:t>Most recent and degrees and jobs go first for emphasis</a:t>
            </a:r>
          </a:p>
          <a:p>
            <a:r>
              <a:rPr lang="en-US" sz="2000" dirty="0"/>
              <a:t>Identifying information</a:t>
            </a:r>
          </a:p>
          <a:p>
            <a:r>
              <a:rPr lang="en-US" sz="2000" dirty="0"/>
              <a:t>Summary Statement: brief paragraph that highlights 3-4 important skills or accomplishments</a:t>
            </a:r>
          </a:p>
          <a:p>
            <a:r>
              <a:rPr lang="en-US" sz="2000" dirty="0"/>
              <a:t>Education</a:t>
            </a:r>
          </a:p>
          <a:p>
            <a:r>
              <a:rPr lang="en-US" sz="2000" dirty="0"/>
              <a:t>Employment experience</a:t>
            </a:r>
          </a:p>
          <a:p>
            <a:r>
              <a:rPr lang="en-US" sz="2000" dirty="0"/>
              <a:t>Skills/achievements/qualifications</a:t>
            </a:r>
          </a:p>
          <a:p>
            <a:r>
              <a:rPr lang="en-US" sz="2000" dirty="0"/>
              <a:t>Optional sections/Interests &amp; Activities</a:t>
            </a:r>
          </a:p>
          <a:p>
            <a:pPr lvl="1"/>
            <a:r>
              <a:rPr lang="en-US" sz="2000" dirty="0"/>
              <a:t>Volunteer info, hobbies, </a:t>
            </a:r>
            <a:r>
              <a:rPr lang="en-US" sz="2000" dirty="0" err="1"/>
              <a:t>etc</a:t>
            </a:r>
            <a:r>
              <a:rPr lang="en-US" sz="2000" dirty="0"/>
              <a:t> (ONLY relevant to desired position), military experience, willingness to move</a:t>
            </a:r>
          </a:p>
          <a:p>
            <a:r>
              <a:rPr lang="en-US" sz="2000" dirty="0"/>
              <a:t>References</a:t>
            </a:r>
          </a:p>
          <a:p>
            <a:pPr lvl="1"/>
            <a:r>
              <a:rPr lang="en-US" sz="2000" dirty="0"/>
              <a:t>Separate sheet attached at the employer’s request</a:t>
            </a:r>
          </a:p>
        </p:txBody>
      </p:sp>
    </p:spTree>
    <p:extLst>
      <p:ext uri="{BB962C8B-B14F-4D97-AF65-F5344CB8AC3E}">
        <p14:creationId xmlns:p14="http://schemas.microsoft.com/office/powerpoint/2010/main" val="3031070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854"/>
          </a:xfrm>
        </p:spPr>
        <p:txBody>
          <a:bodyPr/>
          <a:lstStyle/>
          <a:p>
            <a:r>
              <a:rPr lang="en-US" dirty="0"/>
              <a:t>Chronological Resume- Markel 403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836" y="151003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Chronological- includes “employment experience” section which places heavy emphasis on job experience and lists previous work history in reverse alpha order </a:t>
            </a:r>
          </a:p>
        </p:txBody>
      </p:sp>
    </p:spTree>
    <p:extLst>
      <p:ext uri="{BB962C8B-B14F-4D97-AF65-F5344CB8AC3E}">
        <p14:creationId xmlns:p14="http://schemas.microsoft.com/office/powerpoint/2010/main" val="3101987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B614A-8212-854F-A956-B902B0D74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624" y="98798"/>
            <a:ext cx="10515600" cy="1290918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3600" dirty="0"/>
              <a:t>Skills Resume- Skills/functional- well developed “skills and achievements” section which is organized into categories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867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73301-68AE-0A44-9EB7-483FA8B9B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Resume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6FB7A-60F9-F241-BBFA-2C129410F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Hybrid- a blend of both. Has a “skills and achievements” section plus select bullets under each job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93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33D5F-C043-4C45-B65F-CDF7893BB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52399"/>
            <a:ext cx="8229600" cy="726832"/>
          </a:xfrm>
        </p:spPr>
        <p:txBody>
          <a:bodyPr>
            <a:normAutofit/>
          </a:bodyPr>
          <a:lstStyle/>
          <a:p>
            <a:r>
              <a:rPr lang="en-US" dirty="0"/>
              <a:t>Plain Text Resume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9CE13-9150-CE40-BC60-852C75FFC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008185"/>
            <a:ext cx="8229600" cy="5607767"/>
          </a:xfrm>
        </p:spPr>
        <p:txBody>
          <a:bodyPr/>
          <a:lstStyle/>
          <a:p>
            <a:r>
              <a:rPr lang="en-US" dirty="0"/>
              <a:t>Plain Text Resume- uses a very limited character set and has little formatting so that it can be stored in any database and read by any software.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3657600" lvl="8" indent="0">
              <a:buNone/>
            </a:pPr>
            <a:r>
              <a:rPr lang="en-US" dirty="0"/>
              <a:t>	</a:t>
            </a:r>
          </a:p>
          <a:p>
            <a:pPr marL="3657600" lvl="8" indent="0">
              <a:buNone/>
            </a:pPr>
            <a:endParaRPr lang="en-US" dirty="0"/>
          </a:p>
          <a:p>
            <a:pPr marL="5145088" lvl="8" indent="-1487488"/>
            <a:endParaRPr lang="en-US" dirty="0"/>
          </a:p>
          <a:p>
            <a:pPr marL="3657600" lvl="8" indent="0"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524778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266</Words>
  <Application>Microsoft Macintosh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Seeking employment and teammates- Resumes  (Part 2)</vt:lpstr>
      <vt:lpstr>Resume</vt:lpstr>
      <vt:lpstr>Resume</vt:lpstr>
      <vt:lpstr>Chronological Resume- Markel 403 </vt:lpstr>
      <vt:lpstr> Skills Resume- Skills/functional- well developed “skills and achievements” section which is organized into categories  </vt:lpstr>
      <vt:lpstr>Hybrid Resume </vt:lpstr>
      <vt:lpstr>Plain Text Resume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Seeking employment and teammates- Resumes</dc:title>
  <dc:creator>Microsoft Office User</dc:creator>
  <cp:lastModifiedBy>Microsoft Office User</cp:lastModifiedBy>
  <cp:revision>6</cp:revision>
  <dcterms:created xsi:type="dcterms:W3CDTF">2020-03-26T16:27:25Z</dcterms:created>
  <dcterms:modified xsi:type="dcterms:W3CDTF">2020-03-26T17:34:55Z</dcterms:modified>
</cp:coreProperties>
</file>