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1" r:id="rId7"/>
    <p:sldId id="260" r:id="rId8"/>
    <p:sldId id="262" r:id="rId9"/>
    <p:sldId id="264" r:id="rId10"/>
    <p:sldId id="265" r:id="rId11"/>
    <p:sldId id="266" r:id="rId12"/>
    <p:sldId id="273" r:id="rId13"/>
    <p:sldId id="263" r:id="rId14"/>
    <p:sldId id="267" r:id="rId15"/>
    <p:sldId id="268" r:id="rId16"/>
    <p:sldId id="270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3"/>
  </p:normalViewPr>
  <p:slideViewPr>
    <p:cSldViewPr snapToGrid="0" snapToObjects="1">
      <p:cViewPr varScale="1">
        <p:scale>
          <a:sx n="109" d="100"/>
          <a:sy n="109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A1E3-5BFF-6A40-9DF3-D38CDD40F28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42-DA65-554E-87AE-904CDC83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8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A1E3-5BFF-6A40-9DF3-D38CDD40F28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42-DA65-554E-87AE-904CDC83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A1E3-5BFF-6A40-9DF3-D38CDD40F28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42-DA65-554E-87AE-904CDC83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6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A1E3-5BFF-6A40-9DF3-D38CDD40F28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42-DA65-554E-87AE-904CDC83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6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A1E3-5BFF-6A40-9DF3-D38CDD40F28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42-DA65-554E-87AE-904CDC83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9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A1E3-5BFF-6A40-9DF3-D38CDD40F28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42-DA65-554E-87AE-904CDC83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5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A1E3-5BFF-6A40-9DF3-D38CDD40F28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42-DA65-554E-87AE-904CDC83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2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A1E3-5BFF-6A40-9DF3-D38CDD40F28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42-DA65-554E-87AE-904CDC83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5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A1E3-5BFF-6A40-9DF3-D38CDD40F28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42-DA65-554E-87AE-904CDC83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A1E3-5BFF-6A40-9DF3-D38CDD40F28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42-DA65-554E-87AE-904CDC83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A1E3-5BFF-6A40-9DF3-D38CDD40F28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3542-DA65-554E-87AE-904CDC83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8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A1E3-5BFF-6A40-9DF3-D38CDD40F28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3542-DA65-554E-87AE-904CDC839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3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Discussing and Constructing the Technical Description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And where the rhetorical situation fits in… </a:t>
            </a:r>
          </a:p>
        </p:txBody>
      </p:sp>
    </p:spTree>
    <p:extLst>
      <p:ext uri="{BB962C8B-B14F-4D97-AF65-F5344CB8AC3E}">
        <p14:creationId xmlns:p14="http://schemas.microsoft.com/office/powerpoint/2010/main" val="180307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Discussion of parts or characteristics </a:t>
            </a:r>
          </a:p>
          <a:p>
            <a:pPr lvl="1"/>
            <a:r>
              <a:rPr lang="en-US" dirty="0"/>
              <a:t>Main part of the description is characteristics</a:t>
            </a:r>
          </a:p>
          <a:p>
            <a:pPr lvl="1"/>
            <a:r>
              <a:rPr lang="en-US" dirty="0"/>
              <a:t>Divide the thing into parts and characteristics</a:t>
            </a:r>
          </a:p>
          <a:p>
            <a:pPr lvl="2"/>
            <a:r>
              <a:rPr lang="en-US" dirty="0"/>
              <a:t>Parts- what is is composed of</a:t>
            </a:r>
          </a:p>
          <a:p>
            <a:pPr lvl="2"/>
            <a:r>
              <a:rPr lang="en-US" dirty="0"/>
              <a:t>Characteristics- describable aspects of a thing, but not parts 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Describe each one</a:t>
            </a:r>
          </a:p>
          <a:p>
            <a:pPr lvl="2"/>
            <a:r>
              <a:rPr lang="en-US" dirty="0"/>
              <a:t>For mechanical things, it is good to define the part by explaining its function. </a:t>
            </a:r>
          </a:p>
        </p:txBody>
      </p:sp>
    </p:spTree>
    <p:extLst>
      <p:ext uri="{BB962C8B-B14F-4D97-AF65-F5344CB8AC3E}">
        <p14:creationId xmlns:p14="http://schemas.microsoft.com/office/powerpoint/2010/main" val="3414911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of the related operation or process</a:t>
            </a:r>
          </a:p>
          <a:p>
            <a:pPr lvl="1"/>
            <a:r>
              <a:rPr lang="en-US" dirty="0"/>
              <a:t>Summary of the operation or process associated with the object being described. </a:t>
            </a:r>
          </a:p>
        </p:txBody>
      </p:sp>
    </p:spTree>
    <p:extLst>
      <p:ext uri="{BB962C8B-B14F-4D97-AF65-F5344CB8AC3E}">
        <p14:creationId xmlns:p14="http://schemas.microsoft.com/office/powerpoint/2010/main" val="478514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 (Markel 552)</a:t>
            </a:r>
          </a:p>
          <a:p>
            <a:pPr lvl="1"/>
            <a:r>
              <a:rPr lang="en-US" dirty="0"/>
              <a:t>Brief conclusion: short paragraph summarizing the principal steps.</a:t>
            </a:r>
          </a:p>
          <a:p>
            <a:pPr lvl="1"/>
            <a:r>
              <a:rPr lang="en-US" dirty="0"/>
              <a:t>Brief Conclusion: state briefly how the parts function together </a:t>
            </a:r>
          </a:p>
        </p:txBody>
      </p:sp>
    </p:spTree>
    <p:extLst>
      <p:ext uri="{BB962C8B-B14F-4D97-AF65-F5344CB8AC3E}">
        <p14:creationId xmlns:p14="http://schemas.microsoft.com/office/powerpoint/2010/main" val="531875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Descriptive detail about the thing being described (to name a few)</a:t>
            </a:r>
          </a:p>
          <a:p>
            <a:pPr lvl="1"/>
            <a:r>
              <a:rPr lang="en-US" dirty="0"/>
              <a:t>Color </a:t>
            </a:r>
          </a:p>
          <a:p>
            <a:pPr lvl="1"/>
            <a:r>
              <a:rPr lang="en-US" dirty="0"/>
              <a:t>Shape</a:t>
            </a:r>
          </a:p>
          <a:p>
            <a:pPr lvl="1"/>
            <a:r>
              <a:rPr lang="en-US" dirty="0"/>
              <a:t>Texture</a:t>
            </a:r>
          </a:p>
          <a:p>
            <a:pPr lvl="1"/>
            <a:r>
              <a:rPr lang="en-US" dirty="0"/>
              <a:t>Methods of attachment</a:t>
            </a:r>
          </a:p>
          <a:p>
            <a:pPr lvl="1"/>
            <a:r>
              <a:rPr lang="en-US" dirty="0"/>
              <a:t>Pattern/design</a:t>
            </a:r>
          </a:p>
          <a:p>
            <a:pPr lvl="1"/>
            <a:r>
              <a:rPr lang="en-US" dirty="0"/>
              <a:t>Subparts</a:t>
            </a:r>
          </a:p>
          <a:p>
            <a:pPr lvl="1"/>
            <a:r>
              <a:rPr lang="en-US" dirty="0"/>
              <a:t>Temperature</a:t>
            </a:r>
          </a:p>
          <a:p>
            <a:pPr lvl="1"/>
            <a:r>
              <a:rPr lang="en-US" dirty="0"/>
              <a:t>Height/weight/width/depth/length</a:t>
            </a:r>
          </a:p>
          <a:p>
            <a:pPr lvl="1"/>
            <a:r>
              <a:rPr lang="en-US" dirty="0"/>
              <a:t>Ingredients</a:t>
            </a:r>
          </a:p>
          <a:p>
            <a:pPr lvl="1"/>
            <a:r>
              <a:rPr lang="en-US" dirty="0"/>
              <a:t>Materials</a:t>
            </a:r>
          </a:p>
          <a:p>
            <a:pPr lvl="1"/>
            <a:r>
              <a:rPr lang="en-US" dirty="0"/>
              <a:t>Amount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Finish </a:t>
            </a:r>
          </a:p>
          <a:p>
            <a:pPr lvl="1"/>
            <a:r>
              <a:rPr lang="en-US" dirty="0"/>
              <a:t>smell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72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**Miscellaneous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Numbers- permission to use actual numerals instead of words. 4 instead of four.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Abbreviations- permission to use.</a:t>
            </a:r>
          </a:p>
          <a:p>
            <a:pPr lvl="1"/>
            <a:r>
              <a:rPr lang="en-US" dirty="0"/>
              <a:t> Rule #1= punctuate if they spell a word. In.= inches. </a:t>
            </a:r>
          </a:p>
          <a:p>
            <a:pPr lvl="1"/>
            <a:r>
              <a:rPr lang="en-US" dirty="0"/>
              <a:t>Rule #2, abbreviations do not go up against the number they are used with. 8 mm tape OR 8-mm tape, NOT 8mm tape. </a:t>
            </a:r>
          </a:p>
          <a:p>
            <a:r>
              <a:rPr lang="en-US" dirty="0"/>
              <a:t>Symbols- permission to use. However, be careful with symbols for feet (‘) and inches (“). If the project heavily contains both, use the symbol, but if not, then use the words.  </a:t>
            </a:r>
          </a:p>
        </p:txBody>
      </p:sp>
    </p:spTree>
    <p:extLst>
      <p:ext uri="{BB962C8B-B14F-4D97-AF65-F5344CB8AC3E}">
        <p14:creationId xmlns:p14="http://schemas.microsoft.com/office/powerpoint/2010/main" val="3812673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Illustrations- Projects generally need at least one illustration in your description, along with labels that point to parts</a:t>
            </a:r>
          </a:p>
          <a:p>
            <a:r>
              <a:rPr lang="en-US" dirty="0"/>
              <a:t>Headings- Projects need headings and subheadings to mark off discussion of the individual parts or characteristics. Each part should have its own paragraph or section, mark that with a heading, or subheading.</a:t>
            </a:r>
          </a:p>
          <a:p>
            <a:r>
              <a:rPr lang="en-US" dirty="0"/>
              <a:t>Lists- more important for instructions, however, good to have if you itemize parts, subparts, or specifications.</a:t>
            </a:r>
          </a:p>
          <a:p>
            <a:r>
              <a:rPr lang="en-US" dirty="0"/>
              <a:t>*Special notices- More important for instructions because there are generally no hazards or things to be aware of in process with a description; however, might be useful in emphasizing important points or exceptions. </a:t>
            </a:r>
          </a:p>
        </p:txBody>
      </p:sp>
    </p:spTree>
    <p:extLst>
      <p:ext uri="{BB962C8B-B14F-4D97-AF65-F5344CB8AC3E}">
        <p14:creationId xmlns:p14="http://schemas.microsoft.com/office/powerpoint/2010/main" val="995809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Steps to writing the Technical Description (in a nutshell) (Markel 551-552)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Determine audience</a:t>
            </a:r>
          </a:p>
          <a:p>
            <a:r>
              <a:rPr lang="en-US" dirty="0"/>
              <a:t>Assess their needs </a:t>
            </a:r>
          </a:p>
          <a:p>
            <a:r>
              <a:rPr lang="en-US" dirty="0"/>
              <a:t>Create organizational scheme</a:t>
            </a:r>
          </a:p>
          <a:p>
            <a:pPr lvl="1"/>
            <a:r>
              <a:rPr lang="en-US" dirty="0"/>
              <a:t>Create an organizational scheme for your technical description paper. A “spatial” sequence aids in describing how an object looks, a “functional” sequence explains how something works and a “chronological” sequence helps when writing steps in a process.</a:t>
            </a:r>
          </a:p>
          <a:p>
            <a:r>
              <a:rPr lang="en-US" dirty="0"/>
              <a:t>Fill in each subheading with appropriate information in full sentences. </a:t>
            </a:r>
          </a:p>
          <a:p>
            <a:r>
              <a:rPr lang="en-US" dirty="0"/>
              <a:t>Decide on appropriate visuals for inclusion</a:t>
            </a:r>
          </a:p>
        </p:txBody>
      </p:sp>
    </p:spTree>
    <p:extLst>
      <p:ext uri="{BB962C8B-B14F-4D97-AF65-F5344CB8AC3E}">
        <p14:creationId xmlns:p14="http://schemas.microsoft.com/office/powerpoint/2010/main" val="1905285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245"/>
            <a:ext cx="8229600" cy="922501"/>
          </a:xfrm>
        </p:spPr>
        <p:txBody>
          <a:bodyPr>
            <a:noAutofit/>
          </a:bodyPr>
          <a:lstStyle/>
          <a:p>
            <a:r>
              <a:rPr lang="en-US" sz="2900" dirty="0"/>
              <a:t>How to Write a Good Technical Description (Markel 550)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5746"/>
            <a:ext cx="8229600" cy="524113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Write to the audience- Consider needs and wants of audience and their level of technical expertise, as well as what language to use.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Don’t overload the description with details- eliminate extraneous details and “flowery” language. </a:t>
            </a:r>
          </a:p>
          <a:p>
            <a:endParaRPr lang="en-US" dirty="0"/>
          </a:p>
          <a:p>
            <a:r>
              <a:rPr lang="en-US" dirty="0"/>
              <a:t>Make it readable- avoid heavy lists, include graphics, be objective, and include graphics where applicable.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Proofread and edit.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4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246"/>
            <a:ext cx="8229600" cy="572118"/>
          </a:xfrm>
        </p:spPr>
        <p:txBody>
          <a:bodyPr>
            <a:normAutofit fontScale="90000"/>
          </a:bodyPr>
          <a:lstStyle/>
          <a:p>
            <a:r>
              <a:rPr lang="en-US" dirty="0"/>
              <a:t>Technical description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3761"/>
            <a:ext cx="8229600" cy="5909047"/>
          </a:xfrm>
        </p:spPr>
        <p:txBody>
          <a:bodyPr>
            <a:noAutofit/>
          </a:bodyPr>
          <a:lstStyle/>
          <a:p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r>
              <a:rPr lang="en-US" sz="2800" dirty="0"/>
              <a:t>Text that describes an object or process in terms of function, organization, parts and details. </a:t>
            </a:r>
          </a:p>
          <a:p>
            <a:pPr lvl="1"/>
            <a:r>
              <a:rPr lang="en-US" dirty="0"/>
              <a:t>Description (engineering)- detailed description of the physical aspects of a thing. </a:t>
            </a:r>
          </a:p>
          <a:p>
            <a:pPr marL="401638" lvl="1" indent="-342900">
              <a:buFont typeface="Arial" panose="020B0604020202020204" pitchFamily="34" charset="0"/>
              <a:buChar char="•"/>
            </a:pPr>
            <a:r>
              <a:rPr lang="en-US" dirty="0"/>
              <a:t>Often describes or specifies locations, working mechanisms, or 	various processes. </a:t>
            </a:r>
          </a:p>
        </p:txBody>
      </p:sp>
    </p:spTree>
    <p:extLst>
      <p:ext uri="{BB962C8B-B14F-4D97-AF65-F5344CB8AC3E}">
        <p14:creationId xmlns:p14="http://schemas.microsoft.com/office/powerpoint/2010/main" val="226253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100" dirty="0"/>
              <a:t>Can be used alone or part of larger documents</a:t>
            </a:r>
          </a:p>
          <a:p>
            <a:pPr lvl="1"/>
            <a:r>
              <a:rPr lang="en-US" sz="2700" dirty="0"/>
              <a:t>Proposals</a:t>
            </a:r>
          </a:p>
          <a:p>
            <a:pPr lvl="1"/>
            <a:r>
              <a:rPr lang="en-US" sz="2700" dirty="0"/>
              <a:t>Accident reports</a:t>
            </a:r>
          </a:p>
          <a:p>
            <a:pPr lvl="1"/>
            <a:r>
              <a:rPr lang="en-US" sz="2700" dirty="0"/>
              <a:t>Product specifications</a:t>
            </a:r>
          </a:p>
          <a:p>
            <a:pPr lvl="2"/>
            <a:r>
              <a:rPr lang="en-US" sz="2300" dirty="0"/>
              <a:t>Documents that describe design and feature a new or changed product </a:t>
            </a:r>
          </a:p>
          <a:p>
            <a:r>
              <a:rPr lang="en-US" sz="3100" dirty="0"/>
              <a:t>Instructions</a:t>
            </a:r>
          </a:p>
          <a:p>
            <a:r>
              <a:rPr lang="en-US" sz="3100" dirty="0"/>
              <a:t>Serve as a supplement, readers need to visualize what they are doing and what they are working with. </a:t>
            </a:r>
          </a:p>
          <a:p>
            <a:r>
              <a:rPr lang="en-US" sz="3100" dirty="0"/>
              <a:t>Varies in length depending on the thing that is being discussed.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8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***Note…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description         technical definition</a:t>
            </a:r>
          </a:p>
          <a:p>
            <a:pPr lvl="1"/>
            <a:r>
              <a:rPr lang="en-US" dirty="0"/>
              <a:t>Description= specify and characterize, detail a particular object or process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Definition= classify and categorize, group an object or a process (term) with other like objects or processes (terms) or shared qualities</a:t>
            </a:r>
          </a:p>
        </p:txBody>
      </p:sp>
      <p:pic>
        <p:nvPicPr>
          <p:cNvPr id="4" name="Picture 3" descr="does-not-equ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216" y="1751911"/>
            <a:ext cx="467176" cy="46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9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***Note…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Description          Summary</a:t>
            </a:r>
          </a:p>
          <a:p>
            <a:pPr lvl="1"/>
            <a:r>
              <a:rPr lang="en-US" dirty="0"/>
              <a:t>Descriptions focus on structures and characteristics of things (products, organizations, processes generally in the present tense. </a:t>
            </a:r>
          </a:p>
          <a:p>
            <a:pPr lvl="2"/>
            <a:r>
              <a:rPr lang="en-US" dirty="0"/>
              <a:t>IF you write about how any equipment request is processed within an organization= description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Summaries focus on what has or will be done to those things </a:t>
            </a:r>
          </a:p>
          <a:p>
            <a:pPr lvl="2"/>
            <a:r>
              <a:rPr lang="en-US" dirty="0"/>
              <a:t>If you write about how a particular equipment request has processed through the system= summary </a:t>
            </a:r>
          </a:p>
        </p:txBody>
      </p:sp>
      <p:pic>
        <p:nvPicPr>
          <p:cNvPr id="4" name="Picture 3" descr="does-not-equ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531" y="1639454"/>
            <a:ext cx="467176" cy="46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88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</a:t>
            </a:r>
            <a:r>
              <a:rPr lang="en-US" dirty="0" err="1"/>
              <a:t>vs</a:t>
            </a:r>
            <a:r>
              <a:rPr lang="en-US" dirty="0"/>
              <a:t> Process description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description- tells about the components of an object. </a:t>
            </a:r>
          </a:p>
          <a:p>
            <a:pPr lvl="1"/>
            <a:r>
              <a:rPr lang="en-US" dirty="0"/>
              <a:t>Appeals to the reader’s senses as it defines a thing’s shape, size, color, texture, position, etc. </a:t>
            </a:r>
          </a:p>
          <a:p>
            <a:endParaRPr lang="en-US" dirty="0"/>
          </a:p>
          <a:p>
            <a:r>
              <a:rPr lang="en-US" dirty="0"/>
              <a:t>Process description- explaining how the object works. </a:t>
            </a:r>
          </a:p>
        </p:txBody>
      </p:sp>
    </p:spTree>
    <p:extLst>
      <p:ext uri="{BB962C8B-B14F-4D97-AF65-F5344CB8AC3E}">
        <p14:creationId xmlns:p14="http://schemas.microsoft.com/office/powerpoint/2010/main" val="258160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Conventions of Technical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Content</a:t>
            </a:r>
          </a:p>
          <a:p>
            <a:r>
              <a:rPr lang="en-US" dirty="0"/>
              <a:t>Source</a:t>
            </a:r>
          </a:p>
          <a:p>
            <a:r>
              <a:rPr lang="en-US" dirty="0"/>
              <a:t>*Miscellaneous </a:t>
            </a:r>
          </a:p>
          <a:p>
            <a:r>
              <a:rPr lang="en-US" dirty="0"/>
              <a:t>Graphics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27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  <a:p>
            <a:pPr lvl="1"/>
            <a:r>
              <a:rPr lang="en-US" dirty="0"/>
              <a:t>Indicate the specific object being described.</a:t>
            </a:r>
          </a:p>
          <a:p>
            <a:pPr lvl="1"/>
            <a:r>
              <a:rPr lang="en-US" dirty="0"/>
              <a:t>Indicate what the audience needs to know as far as knowledge and background in order to understand the description</a:t>
            </a:r>
          </a:p>
          <a:p>
            <a:pPr lvl="1"/>
            <a:r>
              <a:rPr lang="en-US" dirty="0"/>
              <a:t>Give a general description of the object and its function, cause, or effect</a:t>
            </a:r>
          </a:p>
          <a:p>
            <a:pPr lvl="1"/>
            <a:r>
              <a:rPr lang="en-US" dirty="0"/>
              <a:t>Give an overview of the contents of the description</a:t>
            </a:r>
          </a:p>
        </p:txBody>
      </p:sp>
    </p:spTree>
    <p:extLst>
      <p:ext uri="{BB962C8B-B14F-4D97-AF65-F5344CB8AC3E}">
        <p14:creationId xmlns:p14="http://schemas.microsoft.com/office/powerpoint/2010/main" val="79472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*Here is where you consider your audience, if the thing you are describing is not familiar to your audience, then adding some background information cannot hurt </a:t>
            </a:r>
          </a:p>
        </p:txBody>
      </p:sp>
    </p:spTree>
    <p:extLst>
      <p:ext uri="{BB962C8B-B14F-4D97-AF65-F5344CB8AC3E}">
        <p14:creationId xmlns:p14="http://schemas.microsoft.com/office/powerpoint/2010/main" val="237090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891</Words>
  <Application>Microsoft Macintosh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Discussing and Constructing the Technical Description</vt:lpstr>
      <vt:lpstr>Technical description </vt:lpstr>
      <vt:lpstr>Technical Description</vt:lpstr>
      <vt:lpstr>***Note… </vt:lpstr>
      <vt:lpstr>***Note…</vt:lpstr>
      <vt:lpstr>Object vs Process description </vt:lpstr>
      <vt:lpstr>Conventions of Technical Writing</vt:lpstr>
      <vt:lpstr>Content</vt:lpstr>
      <vt:lpstr>Content</vt:lpstr>
      <vt:lpstr>Content</vt:lpstr>
      <vt:lpstr>Content</vt:lpstr>
      <vt:lpstr>Content</vt:lpstr>
      <vt:lpstr>Source  </vt:lpstr>
      <vt:lpstr>**Miscellaneous </vt:lpstr>
      <vt:lpstr>Graphics</vt:lpstr>
      <vt:lpstr>Steps to writing the Technical Description (in a nutshell) (Markel 551-552)</vt:lpstr>
      <vt:lpstr>How to Write a Good Technical Description (Markel 550)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Discussing and Constructing the Technical Description</dc:title>
  <dc:creator>Danielle</dc:creator>
  <cp:lastModifiedBy>Microsoft Office User</cp:lastModifiedBy>
  <cp:revision>16</cp:revision>
  <dcterms:created xsi:type="dcterms:W3CDTF">2018-02-15T06:21:41Z</dcterms:created>
  <dcterms:modified xsi:type="dcterms:W3CDTF">2020-09-17T14:58:11Z</dcterms:modified>
</cp:coreProperties>
</file>