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5" r:id="rId3"/>
    <p:sldId id="276" r:id="rId4"/>
    <p:sldId id="277" r:id="rId5"/>
    <p:sldId id="284" r:id="rId6"/>
    <p:sldId id="285" r:id="rId7"/>
    <p:sldId id="278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5294" autoAdjust="0"/>
  </p:normalViewPr>
  <p:slideViewPr>
    <p:cSldViewPr snapToGrid="0">
      <p:cViewPr>
        <p:scale>
          <a:sx n="65" d="100"/>
          <a:sy n="65" d="100"/>
        </p:scale>
        <p:origin x="63" y="92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10/23/2018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3T20:15:00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3712,'48'0'1472,"-24"0"-1120,-1 0 288,-23 0 96,24 0-160,-24 0 64,24-24-288,-24 24-128,0 0-128,0 0-96,0-24 32,0 24-32,0 0 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3T20:37:45.914"/>
    </inkml:context>
    <inkml:brush xml:id="br0">
      <inkml:brushProperty name="width" value="0.1" units="cm"/>
      <inkml:brushProperty name="height" value="0.1" units="cm"/>
      <inkml:brushProperty name="color" value="#00CC00"/>
    </inkml:brush>
  </inkml:definitions>
  <inkml:trace contextRef="#ctx0" brushRef="#br0">5060 0 3840,'0'0'1472,"0"0"-1120,0 0 288,0 0 96,0 0 192,0 0 160,0 0-224,21 0-128,-21 0-416,0 0 160,0 0 64,0 0-160,0 0-64,0 0-32,0 0-32,0 0-64,0 0-32,0 0-96,0 0-64,0 21 32,0-21-32,-21 20 64,21 1 32,0-21-32,-20 20-64,20 1 32,0-1 32,0 1 32,-21 19 96,21-19-160,0-1-32,-20 21 64,20 0 32,-21-20-32,1 40 32,20 1-64,-21-21-32,21 20 96,-20-20 0,20 21-32,-21-21 32,1 0 0,20 0 32,-21-1-160,21 1 32,-20 0 64,20 0 32,-21 0 32,1 21 0,20-21-64,-21 20-64,21-20 32,-20 41 32,20 0-32,-21-20-32,1-1 32,20 0 32,-21 1-32,1-1 64,-1-20 0,1 21 96,-21-21-97,20 20-63,-19-20 0,19 21 32,1-1-32,-21 0 64,20 1-64,1 20 64,-1-21 0,-20 21 32,21-20-160,-1-1 32,1-20 64,-1 21 32,1-21-32,-21 20 32,20 0-64,1-20-32,-1 21 96,1-21 0,20 20-32,-21 1 32,1-21-64,-1 20 64,1-20-64,20 0-32,-21-20 32,1-1-32,20 1-96,0-1 0,-21-20-384,1 0-1343,20 0-225</inkml:trace>
  <inkml:trace contextRef="#ctx0" brushRef="#br0" timeOffset="1374.4628">1598 860 3456,'0'0'1312,"0"-20"-1024,0 20 480,0 0 160,0 0-96,0 0-32,0 0-352,21 0-192,-21 0-160,20 20 0,-20-20 0,21 21 224,-1-1 192,1 1 32,20-1 32,-21 1-160,1-1 0,20 1-192,0-1 32,-21 21 32,1-20 64,20 20-160,-21-21-64,21 21 0,-21 0 64,1 21 32,-1-21 32,1 20-64,-1 0 32,21-20-64,-20 21 64,-1-21-64,1 0 0,-1 0-96,21 0 32,-20 0-64,-1 0 64,21 0-64,-20 0 64,20 0 0,-21 0 32,21 0-64,-20 20-64,20-20 32,0 20-32,0 1 0,-21-1 64,0 1-32,21-21 63,-20 0-63,20 0-32,-21 0 96,21-21 0,-20 21-32,-1-20-64,21-1 96,-20 21 0,20-20-128,-21-1 32,1 0 0,-1 1 0,1-1-96,20 1 0,-21-1 64,21 1 64,-20-1 0,20 21 64,-21-20-64,21 20-32,-21-21 32,1 21 32,20-20-32,-21 20-32,21-21 32,-20 21-32,20-20 0,-21-1 0,1 1 0,-1-1 64,1 1-32,-21-21-32,20 0 32,-20 0 32,0 20-32,0-20 64,0 0-128,21 0 64,-21 0 64,0 0-128,0 0 32,0 0 0,0 0 64,0 0-96,0 0 0,0-20 32,0 20 0,0-21-512,20 21-127,-20-20-385,21 20-96,-21 0-1664,0 0-640</inkml:trace>
  <inkml:trace contextRef="#ctx0" brushRef="#br0" timeOffset="7497.5464">3770 3400 3840,'0'0'1472,"0"0"-1120,20-20 448,-20 20 128,0 0-320,0 0-32,0 0-128,0 0 32,0 0-256,0 0 160,0 0 32,0 0-128,0 0-32,0-21 64,0 21 32,0 0-96,0 0-96,0 0-64,0 0 0,0 0-64,0 0 64,0 0-64,0 0 64,0 0-64,0 0 64,0 0 0,0 0 32,0 0-160,0 0 32,0-20-64,0 20 0,0 0 64,0 0 0,0 0 0,0 0 0,0 0 128,0 0 64,0 0 0,0 0-32,0 0-96,0 0-64,0 0 32,0 0-32,0 0 0,0 0 64,0 0-32,0 0 64,0 0-128,0 0 0,0 0 96,0 0 96,0 0-64,0 0 0,0 0-96,0 0-96,-20-20 64,20 20 64,0 20 0,-21-20 64,21 0-64,0-20 64,0 20-128,-20 0-64,20 0 128,0-21 32,0 21-96,0 0 32,-21 0 0,21 0 0,-20 0 0,20-20 0,-21 20 0,1 0 0,20 0 128,0-21 64,0 21 64,-21 0 0,21-20-128,0 20-32,-20 0-32,20-21 32,0 21-64,0 0 64,0 0-128,0 0 0,0-20-32,0 20 0,0 0 128,20 0 32,1 0-32,-1 0 32,1 0-64,-1 20 64,1-20-128,20 0 0,-21 21 32,21-21 0,0 0 0,0 0 0,0 20 0,-21-20 0,21 0 0,-20-20 64,20 20-32,-21 0 64,1 0 64,-1 0 64,1-21-97,-1 21-31,1 0 32,-21-20 0,0 20-64,0 0-64,0 0 32,0 0-32,0-21 0,-21 21 0,21 0 64,-20 0 32,-1 21-128,1-21 32,-1 0 0,1 0 64,-21 0-32,0 20-32,20 1-64,-20-21 32,-20 20 32,20-20 64,0 21-32,0-21 64,-20 20-64,20-20-32,0 21-64,-21-21-32,21 20 64,0-20 64,0 20-64,0-20 0,21 21 32,-21-21 64,20 0-32,1 0-32,20 0-64,-20 0 32,20 0 32,0 0 64,20 0-32,0-21-32,1 21-64,40 0 32,1-20 32,-21 20 64,41 0-96,-21-20 0,1-1 32,-1 21 64,1-20-96,-1-1 0,-20 21 32,20-20 0,-20 20 0,0-21 0,0 21 0,-20 0 64,20-20-32,-41 20-32,20 0-64,1 0 32,-21 0 32,0 0 64,0-21-32,0 21 64,0 21-128,-21-21 0,21 0 32,-20-21 0,-1 21 0,1 0 64,-1 0-96,1 0 0,-1 21 32,-20-21 0,21 0 0,-21 0 0,0 20-96,0-20 64,0 21 96,0-1 32,0 1-128,0-21 32,0 20 0,0 1 64,0-21-96,21 20 0,-21-20 32,20 20 0,1-20 0,20 0 0,-21 0 0,1 21 0,20-21 0,0 0 0,-21 0 0,1 0 0,20 0 0,0 0 0,-21 0-96,21 0 64,-20 0 32,20 20 64,0-20-32,0 0-32,-21 0 32,21 0-32,0 0-96,21 0 64,-21 21 32,0-21 0,0 20-96,20 1 64,1-21 32,-1 20 64,1 1-96,20-1 0,0 1 32,0-21 64,-21 20-32,21 1 64,0-1-128,-20-20-64,20 21 64,-21-21 0,-20 20 32,21-20 64,-1 21-32,-20-21-32,21 0 32,-21 20-32,0-20 0,0 0 0,0 0 0,0 0 64,20 0-32,-20 0-32,0 0-64,21 0 32,-21-20 32,20 20 64,-20 0-32,0 0-32,21-21 32,-21 21 32,20-20-32,-20 20-32,20-21 32,1 1-32,-21-1 0,20 1 0,1-1 0,-21 1 64,20-21-96,1 20 0,-1-20-32,-20 21-64,21-21 96,-21 0 64,20 21 0,1-1-32,-21-20 32,0 21 32,0 20-96,0-21-64,0 21 128,20 0 32,-20 0 0,0-20 32,0 20-128,0 0-64,0 0 64,0-21 0,0 21-64,0 0 64,-20 0 32,20 21 64,0-21-96,-21 0 0,21 0 32,-20 20 0,20-20 0,-21 0 64,1 21-32,20-21 64,-21 20-128,1 1-64,-1-21 64,1 20 0,-1-20 32,1 21 64,-21-21-32,21 20-32,-1-20 32,-20 21 32,0-1-96,0-20 0,0 20 32,0-20 0,-20 21 0,20-21 0,0 20 0,0-20 64,20 21-96,1-21 0,-1 0 32,1 0 0,40 0 0,1 0 0,-1 0 0,21-21-96,0 21 0,21 0 64,-21 0 0,0-20 96,0 20 32,20-21-128,-20 1-32,0 20 32,0-20 0,0-1 32,-21 21 0,1-20 0,-1 20 0,1 0-96,-21 0 64,0 0 32,-21 0 64,21 20-32,-20 1-32,-1-21 96,1 20 0,-21 0-128,21-20-32,-21 21 32,20-1 64,-20 1 0,21-21-32,-21 20-64,41-20-32,-21 21 64,1-21 64,20 0 0,0 0-32,20 0-64,-20 20 32,21-20 32,-1 0 64,1 0-32,-21 0-32,20 0-64,21-20 32,-20 20-32,-1 0 0,21 0 64,-20-21 0,-1 21 0,0 0 0,1 0-96,-21 0 64,0 0 96,0 0 32,0 0-32,0 21-64,-21-21-64,1 0-32,20 0 64,-41 20 0,21-20 32,-1 0 64,1 21-96,-1-21 0,1 0 32,20 0 0,0 0-95,-21 0 63,21 0-128,0 0 32,21 0 64,-1 0 32,-20 0-64,21 0 64,-1 0-32,-20-21 0,21 21 64,-21 0 64,20 0-96,-20 0 0,0 0 96,0 0 32,-20 21-128,20-21-32,0 20 32,-21-20 0,21 21 32,-20-21 0,20 0 0,-21 20 0,21-20 0,0 0 64,-20 0-96,20 0 0,0 0 32,20 0 0,-20 0 0,0 0 64,21-20-32,-1 20-32,-20-21 32,21 1 32,-1-1-32,-20 1-32,41-1-64,-41 1 32,20-21 32,1 0 0,-21 21 0,20-21 64,1 0-32,-21 0-32,20 20-64,1 1 32,-21-1 32,0 1 0,20-1-96,-20 21 0,0-20 128,0 20 32,0 20 0,0-20-64,0 21-64,0-1 32,0 1 32,-20 20 0,20 0 0,-21 0 0,1 0 0,20-21 0,-21 21 0,1-21 0,-1 21 0,1-20 64,20-1-32,-20 1-32,-1-1 32,21 1 32,0-21-32,-20 0 64,20 20-64,0-20 64,0 0-64,0 0-32,0 0 32,0 0-32,20 0 64,-20-20 32,0 20-33,21-21-63,-1 1 32,-20-1 32,20 1-96,1-1 0,-1 1 32,1-1 0,-21-20 0,41 21 0,-41-21-95,20 21 63,1-1 32,-1 1 63,-20-1-94,0 21-1,0-20 32,0 20 63,0 0-31,-20 20-32,20 1-63,-21-1 31,1 1-32,-1 20 0,1-21 0,-1 21 0,1 0 64,20-21 64,-21 1-32,1 20-32,0-21 32,-1 1 32,21-21-96,0 20 0,-20 1 32,20-21 64,0 20-32,0-20-32,-21 21 32,21-21-32,0 0 0,0 20 0,-20-20 0,20 0 63,0 0-31,0 0 64,0-20-128,0 20-64,0 0 128,20 0 32,-20-21 0,0 21-64,0 0-64,0 0 32,0-20-32,0 20 1,0 0 63,0 0 63,0 0-31,0 0-32,-20 0-63,20 0-33,0 0 64,-21 0 64,21 0 0,-20 20 63,20-20-63,-21 0-32,1 0 32,-1 0 32,1 0 32,-1-20-128,1 20 32,-1 0-64,-20 0 0,21-21 64,-21 1 64,0 20-96,20 0 0,-20-21 32,21 21 0,-21-20 0,20 20 64,1 0-32,-1 0-32,1-21-64,0 21 32,-1 0 32,21 0 64,-20 0-96,20 0 0,0 0-32,0 0 1,20 0 126,1 21 33,-1-21-32,21 0-64,0 20 32,0 1 32,20-21-32,-20 20-32,21-20-64,-21 21 32,-21-21 32,21 20 64,-20-20-32,20 21-32,-21-21 32,1 0-32,-1 0 0,1 20 0,-1-20 0,-20 0 0,21 0 0,-21 0 64,0 0-96,0 0 0,0 0 32,0 0 64,0 0-32,0 0-32,-21-20 96,21 20 0,0 0-128,0 0 32,-20-21 0,-1 21 0,21 0 0,0 0 0,-20-20 0,-1 20 64,21-21-32,-20 21 64,-1-20-128,1 20 0,20 0 32,-41-21 64,20 1-96,-20 20 0,0-21 32,21 21 64,-21 0-96,0 0 0,20-20 32,-20 20 0,21-21 0,-1 21 64,1 0-32,-1-20-32,21 20-64,-20-21 32,20 21 32,0 0 0,0-20 0,0 20 64,0 0-96,0 0-64,0-21 64,0 21 64,20 0 0,1 0-32,20-20 32,0 20 32,20 0-96,-20 0 0,0-20-32,21 20 0,-21 0 0,0-21 0,0 21 128,0-20 32,0 20-128,0-21 32,-21 21 0,21-20 0,0-1 0,-21 1 0,21 20 128,-20-21 64,20 1-64,-21-1-32,1 21 32,-1 0 0,1 0-64,-1 0-64,-20 0 32,21 0 32,-21 0-96,0 0 0,0 0 96,0 41-32,0-20-96,-21-1 32,1 1 96,-1-1-96,1 21 0,-1-20 32,1-1 0,-1 21-96,1-21 64,-21 1 96,41-1 32,-21 1-128,1-1 32,-1-20 0,21 21 0,-20-1 0,20 1 0,-20-21 0,-1 0 0,21 20 0,-20 1 0,20-21 0,-21 20 0,21-20 0,0 21 0,-20-21 64,20 0 32,0 0-128,-21 0-32,21 0 32,0 0 64,0 0 0,0 0 64,0 0-64,0 0-32,0 0-64,0 0 32,0 0 96,0 0 32,0 0-192,0-21-64,-20 21 128,20 0 64,0 0-64,-21 0 32,21 0-64,-20 0 0,20 0 64,-21-20 64,21 20 32,-20 0 32,20-21-160,-21 1 32,1 20 0,-1 0 0,1-21 0,-1 21 0,1-20-96,-21 20 0,20-21 64,1 21-576,20-20-223,0 20-2177,41-21-2656</inkml:trace>
  <inkml:trace contextRef="#ctx0" brushRef="#br0" timeOffset="9691.5342">1 3749 4736,'0'-21'1760,"0"42"-1376,0-21 256,0 0 64,0 0 128,0 0 224,0 0-224,0 0-32,41-21-384,-21 21-96,1 0-192,-1 21-32,0-1 320,1 1 192,-1-1-192,-20 21 0,21 0-96,-1 21-32,-20-1-96,21-20-32,-1 20 32,1-20 32,-1 0 32,-20 21 63,21-42-159,-1 21-32,1 0 0,-21-20 0,20-1 0,-20 1 0,21-1-64,-21-20 32,0 21 0,20-1 32,-20-20-160,0 21 32,0-1 0,21-20 64,-21 21-32,0-21-32,0 0 96,20 20 0,-20-20 32,0 0 64,21-20-32,-21 20 64,0-21-128,20 1 0,-20-1-32,0-20 32,0 21 0,0-1 32,0-20-160,0 0 32,0-20-64,-20-1 0,20-20 64,0 21 64,20-1-32,-20 1 64,0 20-128,21-20 0,-21 20 32,20 0 0,-20 20 0,21-20 0,-21 21 0,20-21 64,-20 20-96,0 1 0,0 20-32,0-21 0,0 21-640,-20 0-320,20 0-1183,0 21-513,20-21-1376</inkml:trace>
  <inkml:trace contextRef="#ctx0" brushRef="#br0" timeOffset="9982.1314">881 4281 8320,'0'-20'3072,"21"20"-2400,-21 0 320,0 0 32,0 0-448,0 0-64</inkml:trace>
  <inkml:trace contextRef="#ctx0" brushRef="#br0" timeOffset="10380.6193">902 4261 15520,'20'0'128,"1"-21"-64,-1 21 32,1-20 64,-1-1-64,1 21 0,-1-20-32,1-1-64,-1 1 32,1-1-32,-21 1 0,20-21 64,-20 20-32,0 1 63,0-21-126,-20 21-1,20-21 32,-21 20 63,1 1-31,-21-1-32,20 1 96,-20 20 0,21-21-128,-21 21 32,0 21 0,0-1 0,20 21 0,1 21 0,-1-1 0,1 0 64,20 1 32,20-1 96,1 1-96,-1-21-64,1 0 0,20 0 32,0-21 96,0 21 64,0-20-192,-21-1-64,21-20 0,-20 21 0,-1-21 96,1 0 32,-1 0-192,1 0 0,-1-21-480,-20 21-95,21-20-865,-1-1-288,1 1-1664,-1-1-1280,1-20 2048</inkml:trace>
  <inkml:trace contextRef="#ctx0" brushRef="#br0" timeOffset="11109.5782">1373 3810 4096,'-20'21'1568,"20"-1"-1216,0 21 608,0-20 256,0 20-32,0 20 0,0-20-288,0 20-96,20-20-448,-20 0 128,0 0 160,0 0-224,20-20-64,-20 20-128,0-21-64,21 1-96,-21-1 32,0 1-64,0-21 64,20 20 0,-20-20 32,0 0-64,0 0-64,0 0-64,0 0 32,0 0 96,0-20 32,0 20-128,0-21 32,0 1 0,0-21 64,21 20-32,-21-40 64,20 20-224,1-21 32,20 21-128,-21-20 64,21 40 32,0-20 64,0 1 32,0 40 32,-20-21 0,-1 1 64,1 40-96,20-20-64,-41 21 64,41 19 0,-41 1 96,20 21 32,-20-21-32,21 0 32,-21 0-64,0 0-32,0 0 32,0-21-32,0 1 0,0-1 0,0 1 64,0-1 32,0 1-128,0-21 32,0 20 0,0-20 64,0 0-256,0 0-96,0 0-896,0 0-448,20 0-4352,1 0 2592</inkml:trace>
  <inkml:trace contextRef="#ctx0" brushRef="#br0" timeOffset="11525.898">2274 3667 6144,'-20'0'2368,"40"20"-1856,-40 1-64,40 20-160,-20-21 672,0 21 480,-20 0-192,20 21-64,-21-1-672,21 0-192,0 1 32,0-1-160,0 1-32,21-21-160,-21 0 0,0 0 64,0 0 32,0-21-32,0 1-64,0-1 95,0 1 1,0-21-128,0 20-32,0-20-543,-21 0-225,21 0-7424</inkml:trace>
  <inkml:trace contextRef="#ctx0" brushRef="#br0" timeOffset="11833.0786">2069 4179 7936,'0'-21'2976,"0"21"-2304,0 0-192,0 0-192,21 0 160,-21 0 192,20 0-128,1-20-32,20 20-288,-21 0-64,21 0 0,0-21-224,0 21 0,21-20-736,-1 20-256,-20 0-736,0-21-288</inkml:trace>
  <inkml:trace contextRef="#ctx0" brushRef="#br0" timeOffset="12052.9113">2807 4220 3968,'-21'41'1568,"21"-21"-1216,0 21 832,0-20 320,0-1-32,0 1 64,0-1-416,0 1-128,0-1-576,0 1-96,0-1-96,0 1-96,0-21-96,0 20 0,0-20 32,0 0-736,0 0-352,0-20-2272,0 20-1632,0 0 1984</inkml:trace>
  <inkml:trace contextRef="#ctx0" brushRef="#br0" timeOffset="12325.3353">2684 3769 8832,'-41'-20'3328,"41"20"-2592,20 0-320,-20 0-384,0 0-704,0 0-128,21 20-1504,-1-20-640,21 0 320,-20 0 256</inkml:trace>
  <inkml:trace contextRef="#ctx0" brushRef="#br0" timeOffset="15310.8222">3237 3728 4992,'0'0'1824,"0"0"-1408,-20-20-32,20 20-160,0 0 96,0 0 128,20 0 320,-20 0 224,0 0-512,0 0 160,0 0 32,0 20-224,21-20-32,-21 21 64,20 20 64,-20-21 0,0 42-32,0-1-128,20 0 0,-20 1-32,0-1 31,0-20-63,0 0 32,21 21-128,-21-21 32,0-21-96,0 21 0,0 0-32,0-20 0,0 20-64,0-21 32,0 21-64,0-20-32,0-1 96,0 1 0,0-21-32,0 0-64,0 0 96,0 0 64,0 0-416,-21 0-224,1 0-1376,20-21-543,-20 21-2113</inkml:trace>
  <inkml:trace contextRef="#ctx0" brushRef="#br0" timeOffset="16225.64">3872 4261 5248,'0'0'2016,"0"0"-1568,0 0 576,0 0 224,0 0-416,0 0-96,0 0-224,0 0 0,0 0-288,0 0 0,0 0 96,0-21-128,0 21-32,0 0 0,0 0 32,0 0-96,0-20 0,-20 20-96,20 0-32,-21 0 96,21 0 32,-20-21 32,-1 21 0,1 0-64,-1 21 32,21-21 0,-20 20 32,-1 1 64,1-1 96,-1 1-64,1-1 32,-1 21-160,1-20 0,-1-1 96,21 1 95,21-1-127,-21 1-96,20-1 32,1 1 64,-21-21 0,41 20 64,-21-20 0,1-20-32,-1 20-32,-20 0-192,21-21-32,-1 1 32,-20 20 0,21-41-128,-21 20 32,20 1 0,-20-21-32,0 20 128,0 1 0,0-1 32,0 1 0,0 20 0,21-21 64,-21 21-96,0 0-64,0 21 64,0-21 64,20 41 0,-20-41 64,0 20 0,0 1 32,21-1 64,-1 21 96,-20-20-288,0-1-64,20 1 32,-20-21 64,21 20 64,-21 1 96,20-21-160,-20 0-32,21 0-352,-21 0-160,20 0-384,1 0-95,-21-21-449,20 21-192,1 0-1824</inkml:trace>
  <inkml:trace contextRef="#ctx0" brushRef="#br0" timeOffset="16619.1571">4302 3626 7808,'-61'0'2880,"61"0"-2240,0 0-224,0 20-320,0-20 64,0 21 192,0 20 672,0 20 320,0 1-704,0 20 0,0 20 31,20-41-255,-20 1 0,21-1-224,-21 1-128,0-21 32,0 0 0,20 0-32,-20-21-64,21-20-64,-21 21 32,0-1-320,0-20-96,0 0-415,0 0-161,0 0-800,0 0-352</inkml:trace>
  <inkml:trace contextRef="#ctx0" brushRef="#br0" timeOffset="17053.9566">4056 4117 8960,'-20'-41'3328,"20"21"-2592,0 20-416,20-21-288,1 21-224,20-20 96,-21 20-96,42-21 0,-21 21 96,41-20 384,-41 0 288,20 20-224,-20 0-32,21-21-192,-22 21-96,-19-20 64,20 20 0,-21 0 96,1 0 32,-21 0-32,20 20 32,-20 1-64,21 40 0,-21-20 32,0 0 32,0 0 32,0 0 63,0 0-31,0 0 0,0 0-160,0-21-32,0 21-32,0-20 32,0-21-64,0 20 64,0 1-288,0-21-32,0 0-512,0 0-255,-21 0-1569,21-21-768</inkml:trace>
  <inkml:trace contextRef="#ctx0" brushRef="#br0" timeOffset="17270.9821">4425 3646 7680,'0'-61'2880,"0"40"-2240,0 42-1920,0-21-1056,0 0-448,21 0 0</inkml:trace>
  <inkml:trace contextRef="#ctx0" brushRef="#br0" timeOffset="17713.3443">5122 3790 4480,'-41'0'1760,"41"0"-1376,-21 0-192,21 0-96,0 0 544,0 20 256,-20-20 416,20 21 160,-21-1-800,1-20-96,20 41-32,-21-20 64,1 20 32,20-41 480,0 102-544,0-41-128,20 1-289,1-21-127,20 0 0,20 0-32,1-21 0,19 1-96,-40-21 64,0-21 96,0 1 32,0-1-128,-41-20 32,0-20 0,0 20 64,-41-21-96,0 1 0,0 20-32,0 0 0,0 0-287,1 21-97,-1-1-544,0 21-256,0 0-2784</inkml:trace>
  <inkml:trace contextRef="#ctx0" brushRef="#br0" timeOffset="18244.5163">5572 3913 5120,'0'61'2016,"0"0"-1568,21 21 800,-21-41 288,20 0-128,-20 0-32,0 0-352,21 0-160,-21-20-480,0-1-96,20 21 32,-20-20-64,0-21 95,0 20-127,0-20 32,0-20-160,0 20 0,0-41-32,0 20-64,0-40-64,0-1-32,0 1-224,0-1-128,0 62-383,41-82 351,0 1 256,21 19 96,-22 21 64,1 21 64,21-1 64,-21 21-32,20 0 64,-40 21 64,-1 20 224,1 0 64,-1 40-160,-20-19-33,0-1-63,21 1 32,-1-21 0,-20 20 32,21-20-128,-1 0-32,21 0-96,0-20-32,-20-21-384,20 0-160,20 0-1087,-20 0-513</inkml:trace>
  <inkml:trace contextRef="#ctx0" brushRef="#br0" timeOffset="20750.6132">2889 4486 4736,'20'0'1760,"-20"0"-1376,0 21 256,0-21 0,0 0 32,0 0 64,0 0 32,-20 0 64,20 20-448,0-20 0,0 0 32,0 0-224,0 0-96,-21-20 128,21 20 96,0 0 32,0-21 96,0 1-96,0 20-32,0-21 0,0 1 32,0-1-96,0 1 0,0-1-160,0 1-64,0-1 64,0 1 0,0-1-32,0 1-64,0 20 32,0 0-32,0-21 0,0 21 0,0 21 0,0-21 0,0 41 0,0-21 0,0 1 0,0-1 0,0 1 0,0 20 64,0-21 32,0 1 95,0-1-95,0 1 0,0-1 32,0 1 0,0-1-64,21 1-64,-21-21 32,0 20 32,0-20-32,0 0 64,0-20-128,0 20-64,0 0-9311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3T20:38:17.884"/>
    </inkml:context>
    <inkml:brush xml:id="br0">
      <inkml:brushProperty name="width" value="0.1" units="cm"/>
      <inkml:brushProperty name="height" value="0.1" units="cm"/>
      <inkml:brushProperty name="color" value="#00CC00"/>
    </inkml:brush>
  </inkml:definitions>
  <inkml:trace contextRef="#ctx0" brushRef="#br0">2602 349 5120,'0'0'1920,"0"0"-1504,0 0 768,0 0 160,0 0-288,0 0-128,0 0-288,0 0 0,0 0-352,0 20 32,0-20 96,-21 0-160,21 0 0,-20 0-64,20 0 32,-21 0-128,1 21 0,-1-21-32,1 20 32,-1-20 64,1 21 64,-1-21-96,1 20-32,-1-20 32,1 0 63,-21 21-95,20-21 0,-20 20-32,1-20 32,-1 0 0,0 0 32,0 0-160,0 0 32,-21 0 64,21 0 32,0 0-32,-20 0 32,20 0-128,-21 0 0,1 0 32,20 0 64,-20 21-32,-1-21 64,1 20-64,-1-20-32,21 0-64,-20 0 32,-1 21 32,1-21 0,20 0 0,-21 0 64,1 0-96,20 0 0,0 20 32,0-20 0,-20 0 0,20 0 64,0 0-32,0 0-32,0 0 32,0 0-32,0 0-96,0 0 64,20 0 32,-20 0 64,0 0-96,0 0 0,21 0 32,-21 0 64,21 0 32,-21 0 32,20 0-224,1 0 0,-1 0 32,1 0 96,20 0-64,-21 0 0,1 0 96,-1 0 32,21 0-128,-20 0-32,20 0 96,-21 0 32,21 0-96,-20 0 32,20 0-64,0 0 0,0 0 64,-21 0 64,21 0-32,0 0 64,0 0-64,0 0 64,0 0-128,0 0-64,0 0 64,-20 0 64,20-20-640,0 20-287,0 0-2593,0 0-2272,-21-21 1792</inkml:trace>
  <inkml:trace contextRef="#ctx0" brushRef="#br0" timeOffset="2718.2487">2479 472 4736,'0'-62'1824,"0"83"-1408,0-21 32,0 0-32,0 0-96,0 0 128,0 0 256,0 20 128,0-20-448,0 0 128,0 0 64,0 0-64,0-20 32,-21 20-160,21 0 0,0 0-224,0-21-32,-20 21 0,20 0 64,0 0-32,0 0 0,-21-20 32,1 20 32,20 0-32,-21 0-32,1 0-32,-1-21 64,1 21 32,20 0 32,-41-20-64,20 20-32,1-21-32,0 1-1,-1-1-63,-20 1 32,21 20-64,-1-21 64,-20 1 0,21-1 32,-1 21-160,1-20 32,-1-1 0,21 1 0,-20 20 64,-1-20 32,21-1-128,0 21 32,0 0 0,0-20 0,0 20-96,0 0 64,0 20 96,21-20 32,-1 21-32,21 19-64,-20-19 32,20 20-32,-21-21 0,21 21 64,0-20-96,0-1 0,-21 21-32,21-20 0,-20-21 128,20 20 32,-21 1-128,1-21 32,-1 20 64,1-20 32,-21 0-128,20 21 32,-20-21 0,0 0 0,0 0-96,0 0 64,21 0 32,-21 0 0,20 0 0,-20 0 0,21 0 0,-21 0 0,0 20 0,0-20 64,0 21-96,0-21 0,0 20 96,-21 21 32,1 0-128,-1 0-32,1 21 32,-1-21 64,1-1 0,-1 22-32,-20-21 32,21 0-32,-21-21 0,20 21 0,1 0 0,-21-20 64,41-1-32,-41 21-32,41-41 32,-20 41-32,20-41 0,-21 21 64,21-21-32,0 20-32,0-20 32,0 0-32,0-20 64,0 20 96,21 0-128,-21-21-32,20 1 64,-20-1 96,21-20-224,-1 0 0,-20 0 128,21 0 192,-1-20-352,0 20-64,1-21 64,-1 1 96,1 20-32,-1 0 0,1 0 96,-1 0 96,1 21-224,-21-21 0,20 20 64,1 1 128,-21-1-32,20 1-64,-20-1 0,21 21 32,-21-20-192,0 20-32,0 0 128,0 0 160,-21-21-64,21 21-32,0 0 0,-20 0-32,20-20-96,-21 20 64,1 0 32,-1 0 64,1-21-32,-1 21 64,1-20-128,-21 20 0,0-41-32,21 41 0,-21-41 128,0 20 32,0 1-128,20-21 32,-20 21-64,0-1-64,21 1 96,-1-1 64,1 1-64,-1-1 0,21 21 32,0-20 64,-20 20 32,20 0 32,0 20-224,0-20-64,0 21 128,20-1 64,-20 1 32,21-21 32,-1 20-128,1 1 0,20-1-32,-21 0 0,21 1 64,0-1 64,21 1-32,-21-1 64,-1 1-64,1-21-32,0 20-64,-20 1-32,20-1 64,-21 1 0,1-21 32,-1 20 0,1 1 64,-1-21 32,-20 20-128,21-20-32,-21 0-64,0 0 96,0 0 64,0 0 64,0 0-32,0 0 32,0 0-224,0 0 32,0 0 32,0 0 96,0 21 64,0-21 32,0 20-160,-21 1-32,21-1 32,-20 21 64,20 0 0,-21 0 64,1 21-128,-1-1-64,1 0 128,-1-20 32,1 0 0,-1 21-64,1-21-64,-1-21-32,1 21 64,-1 0 0,1-20 32,0-1 64,20 21-96,-21-41-64,21 21 128,0-21 32,0 0 0,0 0 32,21 0-64,-21 0 64,20-21-64,-20 21-32,20-20-64,1-1 32,-21-20-32,20 21 0,-20-1 64,21-20 64,-21 0-32,20-20 64,1 20-64,-21-21-32,20 1 32,1 20-32,-21 0 0,20 0 0,1 21-160,-21-1-32,20 1 224,-20-1 128,21 1-160,-21-1 32,20 21-32,-20-20 0,0-1-96,21 21 0,-21-20 128,0 20 32,0-21 0,20 1-64,-20 20-64,0-21 32,0 21 32,0-20 0,0 20 0,0 0 64,0 0-96,0-21-64,0 21-32,-20 0 96,20 0 64,0 0 128,0 0-128,-21 0-32,1 0-64,20 0-64,-21 0 160,1 0 96,-21-20-32,20 20-64,1 0-96,-21-21 32,0 1 32,0-1 0,0 1 0,0-1 64,0 1-96,0-21 0,0 21 32,0-1 0,21 1 0,-21-1 0,20 1 0,1-1 64,20 1-320,0 20-64,0 0-1119,0 20-481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3T20:38:22.531"/>
    </inkml:context>
    <inkml:brush xml:id="br0">
      <inkml:brushProperty name="width" value="0.1" units="cm"/>
      <inkml:brushProperty name="height" value="0.1" units="cm"/>
      <inkml:brushProperty name="color" value="#00CC00"/>
    </inkml:brush>
  </inkml:definitions>
  <inkml:trace contextRef="#ctx0" brushRef="#br0">102 82 6016,'21'-20'2272,"-21"20"-1760,0 20 480,0-20 512,0 41-416,0 0-352,0 21-128,0-1-384,0 1 224,20-21 96,-20 0-32,0 41 32,0-21 63,0 41 1,0 42-256,0-21-128,0 0 128,0-41 96,0-21-224,0 21-64,0 0-32,0-21 0,0 1-64,-20-21-64,20-21 96,0 1 0,0-1-544,0-40-160,0 20-928,0-21-287,0 21-6497</inkml:trace>
  <inkml:trace contextRef="#ctx0" brushRef="#br0" timeOffset="391.0694">737 21 5760,'0'-21'2176,"0"62"-1664,0 0 736,0 0 320,21 21-384,-21-1-32,0 21-256,0 0 0,0-20-512,0-21 64,0 61 63,-21-41-63,21 42 0,0-1-256,-20-20-128,-1 41 96,21-41 128,0-21-160,0 1-64,-20-21 96,20 20 128,0-40-320,0 20-32,0-21-192,0 1 0,-20-21-448,20 0-160,-21-21-1407,21 21-513,0-20-1184</inkml:trace>
  <inkml:trace contextRef="#ctx0" brushRef="#br0" timeOffset="674.2932">102 922 6656,'-61'0'2464,"41"21"-1920,-1-21 608,21 0 160,0 0-320,0 0-96,21 0-448,-1 0-128,0 0-192,1 0-96,40-21 64,-40 21-64,40-20 64,-20 20-64,0-21-32,21 1-192,-1 20-128,-20-21-1440,41 21-3008</inkml:trace>
  <inkml:trace contextRef="#ctx0" brushRef="#br0" timeOffset="1370.8399">1188 943 4352,'21'0'1664,"-21"0"-1312,0-62 768,0 62 224,0-20-288,0-1-128,0 21-192,0-20 0,0 20-416,0-21 32,0 21 0,0 0-128,0-20-64,0 20 0,0 0 32,0-21-160,-21 21-32,21 0 0,-20 0 64,-1 21-32,1-21-32,-1 20 96,1 21 64,-21 21 128,20-1 64,-20 1 32,21-1 64,-1 21-160,1-21-33,-1 1-127,21-21-32,0 0 32,0 0 64,21-21-32,-21-20 0,41 21-32,-21-42 64,21 21-96,-20-20-64,-1-1 0,1 1-32,-1-21 64,1 0 32,-1-21-192,1 1-64,-21 0-32,20-1 128,1 21-32,-21 21 32,0-1 64,20 1 0,-20 20-96,0 0 64,0 41 32,0 0 64,21 20-32,-21 1 64,0-1-64,20 0-32,-20 1 96,21-21 64,-21-21-64,20 21-64,-20 0 0,20-20-32,-20-21-160,21 20-32,-1-20-959,-20-20-385,41-1-2944</inkml:trace>
  <inkml:trace contextRef="#ctx0" brushRef="#br0" timeOffset="1851.6508">1618 799 6144,'0'0'2272,"0"21"-1760,0 20 704,0-21 256,0 42-352,0-1-64,21 1-256,-21 20-128,20-21-352,-20-20 64,0 20 64,0-20-97,0 0 33,0-20-160,0-1-64,0 1 0,0-1-32,0 1 0,0-21 64,0 20-32,0-20 0,0 0-96,0 0 32,0-20-64,0 20-32,0-21 160,0 1 128,0-1-224,0-20-32,0-20-96,0-1 0,21 1 0,-1-21 0,1 21 64,-1-1 64,21 1-32,0-1-32,0 21-64,0 21 32,-20-21-256,19 20-128,-19 1-480,-1-1-159,1 21-1857,-1-20-736,1 20-32</inkml:trace>
  <inkml:trace contextRef="#ctx0" brushRef="#br0" timeOffset="2334.6775">2253 717 6400,'0'-20'2368,"0"20"-1856,0 20 576,0-20 192,0 0-448,0 21-96,0 20 64,21 0 128,-21 41-512,0 0 128,20 0 31,-20 0-127,21-21 64,-1 0-160,-20-20 32,21 0-224,-1 0-32,-20-20 0,21-1 64,-1 1-32,1-1 64,20-20-64,-21-20 0,21-1-96,0 1-64,-21-42 32,21 1-32,-20-1-96,20-19 64,-21 19 32,21 1 64,-20-1-32,-1 21 64,1-20-224,-1 20-32,1 0-384,-21 20-32,20-20-576,-20 21-191,0 20-1921,21 0-768,-21 0 640</inkml:trace>
  <inkml:trace contextRef="#ctx0" brushRef="#br0" timeOffset="2777.6593">2950 1086 8704,'0'0'3328,"20"21"-2592,1-42 96,-1 21-128,1 0-320,-1-20 32,1-1-192,20 1-64,0-1-64,-21-20 0,21 0 0,-21 21-32,1-21-64,-1 0 32,1 20-32,-1-20 0,-20 21 0,0-21 64,0 41 96,-20-21 0,-1 21 0,-20 0-97,21 0 33,-21 21-64,0 20-32,21 0 96,-21 20 0,0 21 224,20 0 128,21-20-160,0-1-32,0 1 0,21-1 64,20-20-160,0 0-32,20-21 64,0 1 32,-20-1-192,41-20 0,-41 0-448,0 0-224,0-20-1216,0-1-543,0-20-2145</inkml:trace>
  <inkml:trace contextRef="#ctx0" brushRef="#br0" timeOffset="3285.3493">3974 554 6272,'0'-41'2368,"20"61"-1856,-20-40 512,0 20 128,0 0-288,0 20-96,0-20-256,-20 0-64,-1 21-256,21-21-64,-20 20 0,-1 0 64,-20 1 96,21-21-64,0 20 32,-1 1-96,1-1 0,20 21-96,-21-20 32,21 20-128,0-21 0,21 1 96,-1 20 32,1-21-32,19 21 32,1-20 0,0 20 96,0 0-97,21 0-63,-21 0 128,20 0 32,-40 0 0,-1-1 32,-20 22-128,0-42 0,-20 21 32,-1-20 0,-20-1-64,21 1-64,-21-21 32,0 20 32,0-20-96,0-20 0,0 20 32,20-21 64,-19 1-320,40-1-64,-21 1-480,21-21-127,21-21-865,-21 22-288,20-22-1664</inkml:trace>
  <inkml:trace contextRef="#ctx0" brushRef="#br0" timeOffset="3639.2843">4670 246 6656,'0'0'2528,"0"0"-1952,0 82 608,0-61 128,0 20-256,0 20-64,0 1-192,0 40-128,0 21-352,0 0 63,0 0 129,0 0-192,0-21-96,0-20-128,0 20-96,0-40 32,0-1 32,0-20 32,0-20 96,0-21-736,-20 0-320,20 0-1503,20-21-545,-20 1-960</inkml:trace>
  <inkml:trace contextRef="#ctx0" brushRef="#br0" timeOffset="3922.7015">4527 738 6656,'-21'0'2528,"21"-21"-1952,0 21 736,0 21 288,0-21-416,-20 0-32,20 0-544,0 0-128,20 20-288,-20-20 95,21 0 97,-1 0-64,21 0 0,0-20-64,41-1 0,0 21-64,21-20-32,-1-1-96,-20 1 32,0 20-64,0-21-32,-41 1-480,0-1-160,0 21-2015,-21 0-801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3T20:38:27.421"/>
    </inkml:context>
    <inkml:brush xml:id="br0">
      <inkml:brushProperty name="width" value="0.1" units="cm"/>
      <inkml:brushProperty name="height" value="0.1" units="cm"/>
      <inkml:brushProperty name="color" value="#00CC00"/>
    </inkml:brush>
  </inkml:definitions>
  <inkml:trace contextRef="#ctx0" brushRef="#br0">205 389 6784,'-20'-20'2528,"20"40"-1952,0-20 480,0 0 96,0 21-352,0-1-160,20 21 64,-20-20 64,21 61-384,-21-41 128,0 81 63,0-40-127,20 21 64,-20-1-160,0 1-32,21-21-128,-21-1 32,0-19-128,0 20-64,20-41 64,-20 0 0,0 0-32,0-21-64,0 1-544,-20-21-288,20-21-831,0 1-385,0-1-2304</inkml:trace>
  <inkml:trace contextRef="#ctx0" brushRef="#br0" timeOffset="411.1978">42 451 7040,'-21'-21'2624,"21"21"-2048,-20 0 288,20 0-64,0 0 64,0 0 128,0 0-544,20 0-256,-20 0-128,21 0 0,40 0 32,21 0-128,-21 0 32,-20 21 0,21-21 64,-1 20-32,1 1 64,-21-1-64,0 1 64,0-1 128,-21 1 192,21 20-160,-41-1 0,0-19-64,-20 20 31,-1-21-191,1 21-32,-21 0 0,0-20 64,-41 20-96,20 0 0,1-21 32,20 21 64,20-41-607,21-20-673,0-1-288,41 1-1504,21-1-1664,-21 1 1440</inkml:trace>
  <inkml:trace contextRef="#ctx0" brushRef="#br0" timeOffset="864.0894">820 471 6784,'0'0'2624,"0"0"-2048,0 21 576,0-21 128,0 20-544,20 1-128,-20-1-256,21 21 0,-21 0-192,0 0 192,0 0 64,0 0-64,0 0 32,0 0-96,0 20-1,0-20-95,0 0-32,0 0-32,0-20 64,0-1-96,0-20 0,0 0-32,0-20 32,0-21-64,20 20-32,-20-20 160,0 0 32,0 0-64,21 0-96,-21-20-160,20-1 0,1 1 64,20 20 32,-21 0-320,21 0-96,21 21-128,-1-1 33,-20 1-353,0-1-128,0 21-1568,0 0-736,0-20 192</inkml:trace>
  <inkml:trace contextRef="#ctx0" brushRef="#br0" timeOffset="1356.4723">1680 430 4736,'-20'0'1824,"20"0"-1408,0 21 864,0-21 288,0 0-480,0 0-160,0 0-192,0 0-96,0 0-320,0 0 0,-21 0 96,21 0-32,-20 20 96,-1-20-192,21 21-32,-41-21-128,21 20-32,-1 21 32,21 0 0,-20-20 64,-1 60 95,21-19-63,0 20 32,0 20-160,21-40-64,-1-1 128,21-40 32,0-1-64,21-20-32,-1-61-32,-20-1 32,0-20-128,-20 21-64,-21-21 64,0 20 0,-21 21 32,1 1 0,-21-1 0,20 20 0,-20 21-96,0 0 64,0 21-384,21-21-160,-1 20-607,21 1-289,0-21-1888,0 0-1696,41 0 1792</inkml:trace>
  <inkml:trace contextRef="#ctx0" brushRef="#br0" timeOffset="2090.4956">2479 553 5632,'0'0'2112,"21"0"-1664,-21 21 736,0-21 288,20 0-352,1 0 0,-21 0-352,20 0-160,-20-21-352,21 21 128,-21 0 96,0-20-96,0 20-64,0-21-161,-21 21-127,21-20 64,-20 20 0,-1-21-128,-20 21 32,21 0 0,-21 21 0,20-21 0,-20 20 0,0 1 0,0 20 0,21-21 0,-21 21 64,20 0 96,-20 20 64,21-20-192,20 21 0,-21-1 32,42-20 96,-21 0 0,20 0 0,21-20-32,-20-1 0,20-20-64,0-20-64,-21-1 96,21-20 64,-20 0-128,20-20-32,-21 20-160,21-21 32,-20-20 192,-1-20 192,1 0-288,-1-1-96,-20 21 64,21 0 64,-21 0 32,20 21 64,-20 20-224,0 20 32,0 1 32,0 40 32,0 21 32,0 21 0,0 20-96,-20-21 64,20 21 160,0-20 64,0-1 0,0 1 32,0 20-64,0-1 64,20-19-128,-20 20 0,21-21-96,-21 1-32,0-21 96,20 20 32,-20-40-256,21 20-128,-21-21-544,0-20-288,20 0-1087,-20-41-449,20 0-1344</inkml:trace>
  <inkml:trace contextRef="#ctx0" brushRef="#br0" timeOffset="2617.7644">2950 369 8448,'-20'41'3232,"-1"-21"-2496,21 42 480,-20-42 128,20 21-448,0 0-33,0 41-383,0-21-64,0 21-224,0-20 0,20-1 32,1 1-32,-1-1-32,1-20 32,20-20 32,-21-1-32,21-20-32,-20 0-192,20-41 32,-21 0-64,21-41 0,0 41 64,-20-41 64,20 0-96,-21 0 0,0 21 32,1 0 64,-21 20-96,20 0-64,1 20-32,-21 1 96,0 20-64,0 0-32,0 20 160,0 1 96,0-1-32,0 42-64,0-21 64,0 40 0,0 1-32,20 0 32,-20-20-64,21-1 64,-21 1-64,20-21 64,-20 0-64,21 0 64,-21-21-224,20 1 32,-20-1-480,0-20-160,21 0-672,-21-20-319,20-1-2881</inkml:trace>
  <inkml:trace contextRef="#ctx0" brushRef="#br0" timeOffset="3068.9364">4200 471 7808,'0'0'2976,"0"0"-2304,0 0 512,0 0 64,0 0-608,0 0-96,0 0-288,0 0-96,20 0-64,-20 0 0,0-20 64,0 20 0,0 0 0,0 0-96,-20-21-64,20 21 96,-21 0 0,1 0-33,-1 0-63,1 0 32,-21 21 32,0-1 96,0 21 128,20-20 64,-19 20 96,19 0-32,-20 40 64,41 1-128,-20-20 32,20-1-160,20 21-64,-20-41-64,41 21 0,-41-21-64,41-21 64,0 1-128,0-1 0,0-20-384,20-20-224,1-42-96,-21 21-32,0-41-543,0 21-289,0 20-1120,0-21-448,-21 21-64</inkml:trace>
  <inkml:trace contextRef="#ctx0" brushRef="#br0" timeOffset="3347.4566">4855 225 7936,'0'-20'2976,"0"20"-2304,-20 20 352,20 1 32,0-1-160,0 21 32,0 0-32,0 21-1,0-1-479,0 21 96,0-20 64,0-1-256,0 0-96,0 42-224,-21-21 0,21-21 64,0 1 32,0-21-384,0-21-224,0 1-576,0-1-255,21-20-2625,-1 0-1984,1-41 2240</inkml:trace>
  <inkml:trace contextRef="#ctx0" brushRef="#br0" timeOffset="3598.7945">4466 615 8704,'0'0'3232,"0"0"-2496,21 0 416,-1 0 64,21 0-512,20 0-64,21-21-321,0 21-127,0-20-96,0 20 0,0 0 64,0 0-128,0-21-96,-21 21-1247,1 0-481,-21 0-2560</inkml:trace>
  <inkml:trace contextRef="#ctx0" brushRef="#br0" timeOffset="4579.6014">3299 1516 6016,'-21'-21'2272,"21"21"-1760,0 0 640,0 21 128,0-21-352,-20 20-160,20-20-224,0 41-96,0 0-256,0 0 224,0 21 128,0 20-32,0-21 32,0-20-33,20 20 1,-20 1-192,0-1-64,0-20 0,0 0 0,0 0 0,0 0 0,0 0-64,0-20 32,0-1-128,0 1 0,0-21-32,0 20 32,0-20-128,0 0 0,0 0 32,0 0 64,0 0-32,21-20-32,-21-21 32,20 0-32,0-21-96,1 21 64,-1-20-128,1-1-32,-1 1 96,1 20 32,20 0-96,-21 21 32,1 20 0,-1 20 64,1-20 32,-1 41 96,1 0-96,-1 0 0,-20 0 32,21 0 64,-21-21-32,20 21-32,-20 0 32,0-20 32,0-1-32,21 21-32,-21-20 96,20-21 0,-20 20-192,0-20 0,0 0-608,0 0-256,21 0-895,-1-20-449,1 20-1792</inkml:trace>
  <inkml:trace contextRef="#ctx0" brushRef="#br0" timeOffset="5161.0653">4056 2130 7808,'0'21'2880,"0"-21"-2240,21 20 544,-21-20 128,0 21-480,20-21-160,-20 20-192,21-20 0,-1 0-257,1 0-63,-1-20 32,1-1-96,20 21-64,-21-20 0,1-21 32,20 20-32,-41-20-32,20 0 32,1 0-32,-21 0 0,0 21 64,0-21-96,0 21-64,-21-1 128,1 1 32,-1 20-96,1-21-32,-1 42 96,1-21 96,-1 41-32,-20 0 0,21 20 160,-1-20 96,1 20-64,-1-20 64,1-20-64,20 20 0,0 0-96,20 0 32,1 0-128,-1-21 0,1 21 32,20-41 64,20 21-160,-40-21-32,20 0 0,-21-21 64,21 1-256,0-1-96,-20 1-416,20-1-128,-41 1-320,20-1-159,1 1-1345,-1-1-544,1 21-352</inkml:trace>
  <inkml:trace contextRef="#ctx0" brushRef="#br0" timeOffset="5541.8785">4876 1721 7680,'-21'0'2880,"21"0"-2240,0 20 480,0 1 64,0 20-320,0 0-32,0 20-64,0 0-1,0 1-415,0-21 64,21 20 32,-21-20-32,0 0 64,20-20-192,-20-1-96,0 1 96,21-1 64,-21-20-128,0 0-64,0 0-64,0 0 0,20 0-64,-20-41-32,0 21 32,21-21 32,-21-21-96,20 1 0,1-1 96,-21 1 32,20 0-192,1-1 0,-1 21-128,1 0 0,20 0-160,-21 0 0,21 21-320,0-1-96,-21 1-192,21-1-31,21 1-673,-42 20-160,21-21-2016</inkml:trace>
  <inkml:trace contextRef="#ctx0" brushRef="#br0" timeOffset="6074.3954">5572 1987 8192,'0'20'3072,"21"1"-2400,20-1 384,-21-20 64,1 0-480,20 0-32,-21 21-224,21-21 0,-20-21-224,20 21-32,-21-20 63,21-21-31,-21 0 64,21 0-128,-20 0-64,-1 0 0,1 0 32,-21 0-96,0 0 0,0 21 32,0-1 64,-21 1-32,21-1-32,-20 21 32,-1 0 32,-20 21 32,21 20 96,-21 0 32,0 41 96,0-21 128,21-20 32,-1 0-64,1 0 64,20 20-128,0-20 32,20 21-96,1-42 0,-1 1-96,21-1-32,0-20-96,20 0-64,1 0 32,-1-20 32,-20 20-32,0-21-32,0 1-64,0-1 32,-20 1-384,-1-1-160,-20 1-544,21-1-160,-21 21-959,0-20-321,0 20-1824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3T20:38:40.686"/>
    </inkml:context>
    <inkml:brush xml:id="br0">
      <inkml:brushProperty name="width" value="0.1" units="cm"/>
      <inkml:brushProperty name="height" value="0.1" units="cm"/>
      <inkml:brushProperty name="color" value="#00CC00"/>
    </inkml:brush>
  </inkml:definitions>
  <inkml:trace contextRef="#ctx0" brushRef="#br0">20 21 4992,'0'-20'1824,"0"20"-1408,0 20 448,0-20 96,0 0-64,0 0 32,0 20-96,0-20-32,0 21-448,0-1 128,0 21 96,0-20-64,0-1 32,0 21-160,0 0 0,0 0-96,0-20 0,0 20-97,0 0 33,0 0 0,0-21 96,0 21-96,0 0 32,0 0 32,-20 0 64,20-20-96,0 19-96,0-19 0,0-1 32,0-20-32,0 21 64,20-21-128,-20 0-64,0 0 64,21-21 0,-1 21-32,-20-20 32,21-1-128,-1 21 0,1-20 96,-1 20 32,1-20-128,-1-1 32,21 1 0,0-1 64,-20 21-96,20 0 0,0-20-32,-21 20 0,21 0 64,0 0 0,-20 0 64,-1 0 32,1 0-32,-1 20 32,1-20 0,-1 0 32,-20 0-64,0 0 32,21 0-64,-21 0-32,0 0 32,0-20-32,0 20-288,-21 0-128,21-21-832,0 1-320,0 20-1887,21-21-737,-21 1 448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3T20:38:39.331"/>
    </inkml:context>
    <inkml:brush xml:id="br0">
      <inkml:brushProperty name="width" value="0.1" units="cm"/>
      <inkml:brushProperty name="height" value="0.1" units="cm"/>
      <inkml:brushProperty name="color" value="#00CC00"/>
    </inkml:brush>
  </inkml:definitions>
  <inkml:trace contextRef="#ctx0" brushRef="#br0">329 963 4864,'-21'61'1824,"21"-61"-1408,0-20 736,0 20 192,0 0-160,0 0-64,0 0-256,0 0-96,0 0-416,0 20-128,21-20-96,-21 21 64,0-1 32,0 1 32,0-1 0,0 21 0,0-20 0,20 20 64,-20-21 32,0 21-161,0-20-63,0 20 0,0-21 64,20 1-32,-20-1 64,0 1-64,0-1 64,21 0-192,-21 1-32,0-21 128,0 20 64,0-20-64,0 0-96,0 0-160,0 0 0,0 0 64,0 0 96,0 21 64,0-21 32,0 0-160,0 0-32,0 0 96,0 0 32,0 0 0,0 0-64,0 0 32,0 0 32,0 0-32,0 0-32,0-21 32,-21 21-32,21-20 0,-20 20 0,20-21-160,-20 1-32,-1 0 224,21 20 128,-20-21-64,-1 21-64,1-20 0,-1 20 32,1 0-96,20 0 0,-21 0 32,21 0 64,-20 0-96,20 0 0,0 0 32,0 0 0,0 0 0,0 20 0,0-20-96,0 0 64,0 0 32,0 0 64,0 0-32,20 21-32,-20-21 32,21 20-32,-1-20 0,-20 20 64,21 1 32,-1-21 96,1 20-96,-1 1-64,1-1 0,-1-20 32,0 21-32,1-21 64,-1 0-64,1 0-32,-21 0 32,20 0 32,1 0-96,-21-21 0,20 1 32,-20 20 64,21-41-32,-1 41-32,1-41 32,-21 41 32,20-20-32,1-1-32,-21 1-64,20 20 32,-20-21 32,21 21 64,-21-20-96,20 20 0,1-21-32,-21 21 0,0 0 64,0 0 64,20-20-32,-20 20 64,0 0-128,0 0-64,0 0 64,0 0 64,0 0-64,0 0 0,0 0 32,-20 0 64,20 0-96,0 0 0,-21 20 32,21-20 0,-20 0 0,20 21 64,-21-21-32,1 20-32,-1-20-64,1 21 32,-1-1 32,1-20 0,20 21 0,-21-1 0,1-20 0,20 20 0,-21 1 0,21-21 0,-20 20 0,20-20 64,-21 0-32,1 21-32,20-21 32,0 0-32,0-21 0,-21 21 64,1 0-32,20 0-32,0-20-64,-20 20-32,20 0 128,-21 0 32,21 0-96,-20 0 32,20-21 0,-21 21 0,21-20-96,-20 20 64,20-20 96,-21 20 32,21-21-32,-20 21-64,20-20-64,-21 20 32,21-21 32,0 21 64,0 0-32,-20 0-32,20 0-64,0 0 32,0 0 32,0 0 0,0 0 0,20 0 0,-20 0 0,21 0 0,-21 21-96,20-21 64,-20 20 32,21-20 64,-1 21-32,1-21-32,-1 20-64,-20-20 32,21 0 32,-1 0 64,-20 0-96,20 0 0,1 0 96,-21 0 96,20 0-128,-20 0-96,21-20 32,-21 20 0,20 0 32,1-21 0,-21 21 0,20-20 0,-20 20 0,21-21 0,-21 21 0,20 0 0,1 0 0,-21-20 0,20 20 0,-20 0 0,21 0 0,-21 0 64,0 0-96,0 0-64,0 0 64,0 0 0,0 0 32,0 0 0,0 0 0,20 0 64,-20 0-32,0-21-32,0 21 32,0 0-32,0 0 0,0 0 0,0 0 0,0 0 64,0 0-96,0 0-64,-20 0 128,20 21 32,0-21 0,-21 0 32,21 0-128,-20 20-64,20-20 64,-21 21 0,1-21-64,-1 20 64,21-20 32,-20 0 64,20 21-32,-21-21-32,21 0-64,-20 0 32,20 0 96,0 0 32,0 0-128,-21-21 32,21 21 0,0 0 0,-20-20 64,20 20 32,0-21-128,0 21-32,0-20 32,-21-1 0,21 21 32,0-20 64,-20-1-32,20 21-32,0-20-64,0-1 32,0 1 32,0 20 64,0-21-96,0 1 0,0-1 32,0 21 0,0-20 0,0-1 0,0 21 0,0 0 64,0-20-96,0 20 0,0 0 32,0-21 64,0 21-96,0 0 0,0 0 32,0 0 64,0 0-32,0 0-32,0 0-64,0 0-32,0 0 64,0 0 0,0 0 32,0 0 0,0 0-576,0-20-160,0 20-1279,0 0-449</inkml:trace>
  <inkml:trace contextRef="#ctx0" brushRef="#br0" timeOffset="1918.6346">1 0 4992,'0'0'1824,"20"21"-1408,-20-1 448,0-20 96,0 21 160,0-1 160,0 1-192,0-1-96,0 1-544,0-1 128,0 21 96,0-21-96,0 21 0,0 0-193,0 0 1,0-20-96,0 20 0,0 0-96,0 0-32,0-21-96,21 21 32,-21-20-64,0 20-32,0-21 32,0 21 32,0-20-32,0 20 64,0-21-64,0 21-32,0-21-64,0 1 32,0-21 96,0 20 32,0-40-384,0 20-832,0-21-415,20 1-3169</inkml:trace>
  <inkml:trace contextRef="#ctx0" brushRef="#br0" timeOffset="2486.1716">329 82 5888,'0'0'2176,"0"21"-1664,0-21 544,0 0 192,20 0-512,-20 20-128,0-20 32,0 21 32,20-1-320,-20 0 128,0 1 96,0-1-64,0 21 96,0 0-193,21 0 1,-21 0-128,0 21 64,0-21-192,20 0-32,-20 20 0,0-20 64,21-20-96,-21 20-64,0-21 0,0 1 32,0-21 32,0 0 32,0 0-160,0-21 32,0 1-864,0-21-288,0 20-1343,0 1-545,20-21-800</inkml:trace>
  <inkml:trace contextRef="#ctx0" brushRef="#br0" timeOffset="3038.4937">349 164 6144,'-20'0'2272,"20"0"-1760,20 0 416,-20 0 128,0 0-320,20-20-128,1-1 32,-1 21-32,1-20-320,20 20 96,-21-21 128,21 1-64,0 20 64,0 0-224,0 0-96,0 20 96,0-20 127,0 21-159,0-1 0,0 1 64,0-1 32,0 0-160,0 1-64,-21-1 0,21 21 64,-41-20-96,21-1 0,-21 21-32,0-20 32,0 20 64,-21-21 64,21 21-96,-41 0-32,21-20-32,0 20-64,-21-21 32,0 21-32,0-20 0,0-1 64,-21 1-32,21-1 64,0 1-128,21-1 0,-21-20 32,0 0 0,20 21 0,1-21 0,-21 0 0,20 0 64,1 0-608,20-21-256,-21 21-32,21-20 96,0-1-799,0 21-257,0-20-2464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3T20:51:48.983"/>
    </inkml:context>
    <inkml:brush xml:id="br0">
      <inkml:brushProperty name="width" value="0.1" units="cm"/>
      <inkml:brushProperty name="height" value="0.1" units="cm"/>
      <inkml:brushProperty name="color" value="#00CC00"/>
    </inkml:brush>
  </inkml:definitions>
  <inkml:trace contextRef="#ctx0" brushRef="#br0">1 41 2432,'20'-41'960,"-20"41"-768,21 21-32,-1-21-64,-20 20-96,21-20 0,-21 21 0,0-21 0,0 0 192,0 0 192,20 0-192,-20 0-32,0 0-1440,0-21-576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3T20:51:50.043"/>
    </inkml:context>
    <inkml:brush xml:id="br0">
      <inkml:brushProperty name="width" value="0.1" units="cm"/>
      <inkml:brushProperty name="height" value="0.1" units="cm"/>
      <inkml:brushProperty name="color" value="#00CC00"/>
    </inkml:brush>
  </inkml:definitions>
  <inkml:trace contextRef="#ctx0" brushRef="#br0">21 123 1664,'-20'-20'608,"20"-1"-480,0 1-32,0-1 32,0 1-800,20-1-352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10/23/2018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7.xml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5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customXml" Target="../ink/ink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FreeGarden</a:t>
            </a:r>
            <a:r>
              <a:rPr lang="en-US" dirty="0"/>
              <a:t> EARTH  Compost Bin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Courtni Holness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 and Content </a:t>
            </a:r>
            <a:r>
              <a:rPr lang="fr-FR" dirty="0" err="1"/>
              <a:t>Layout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your first bullet point here</a:t>
            </a:r>
          </a:p>
          <a:p>
            <a:r>
              <a:rPr lang="en-US" dirty="0"/>
              <a:t>Add your second bullet point here</a:t>
            </a:r>
          </a:p>
          <a:p>
            <a:r>
              <a:rPr lang="en-US" dirty="0"/>
              <a:t>Add your third bullet point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-376015"/>
            <a:ext cx="9371949" cy="1213503"/>
          </a:xfrm>
        </p:spPr>
        <p:txBody>
          <a:bodyPr/>
          <a:lstStyle/>
          <a:p>
            <a:r>
              <a:rPr lang="en-US" dirty="0"/>
              <a:t>Purpose of Composting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B47F1-34E0-414C-9CDD-925D07F15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315" y="1566001"/>
            <a:ext cx="3385659" cy="4620682"/>
          </a:xfrm>
        </p:spPr>
        <p:txBody>
          <a:bodyPr/>
          <a:lstStyle/>
          <a:p>
            <a:r>
              <a:rPr lang="en-US" dirty="0"/>
              <a:t>Reduce greenhouse gas emissions.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Convenience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method of recycling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https://ilsr.org/wp-content/uploads/2016/05/ILSR-Compost-Day-1-Impacts.jpg">
            <a:extLst>
              <a:ext uri="{FF2B5EF4-FFF2-40B4-BE49-F238E27FC236}">
                <a16:creationId xmlns:a16="http://schemas.microsoft.com/office/drawing/2014/main" id="{F57BE981-F087-4B3F-B47F-670B66542C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3" y="1003082"/>
            <a:ext cx="4801577" cy="562631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ABC69DC-1251-4FD9-A484-A88BAF1E6860}"/>
                  </a:ext>
                </a:extLst>
              </p14:cNvPr>
              <p14:cNvContentPartPr/>
              <p14:nvPr/>
            </p14:nvContentPartPr>
            <p14:xfrm>
              <a:off x="7725264" y="649376"/>
              <a:ext cx="51480" cy="17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ABC69DC-1251-4FD9-A484-A88BAF1E68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0944" y="645056"/>
                <a:ext cx="60120" cy="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Lead the market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Passion for environmental protection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Offers a range of products and services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(Enviro World Corporation, 2009)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10/23/2018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18B22A-DA88-4804-A6C6-5C9CEA925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20"/>
            <a:ext cx="12192000" cy="238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4E2E0-2A7F-4A51-A5A3-582903E0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-169605"/>
            <a:ext cx="9371949" cy="1084005"/>
          </a:xfrm>
        </p:spPr>
        <p:txBody>
          <a:bodyPr/>
          <a:lstStyle/>
          <a:p>
            <a:r>
              <a:rPr lang="en-US" dirty="0" err="1"/>
              <a:t>FreeGarden</a:t>
            </a:r>
            <a:r>
              <a:rPr lang="en-US" dirty="0"/>
              <a:t> EARTH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FD3E1-361F-4EE1-9834-E148B769A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403" y="1806677"/>
            <a:ext cx="4734232" cy="46162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bin regulates the environment.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assembly required</a:t>
            </a:r>
          </a:p>
          <a:p>
            <a:pPr marL="0" indent="0">
              <a:buNone/>
            </a:pPr>
            <a:r>
              <a:rPr lang="en-US" dirty="0"/>
              <a:t>(Enviro World Corporation, 2009)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83F05-CBB8-4EBC-A002-A4C12187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16CC70-A9EE-4220-B04A-24093A8B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10/23/2018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9D9C25-A825-404D-AAF7-0B7226D22F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67" y="247362"/>
            <a:ext cx="4734231" cy="57921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7E67684-E5C7-498E-BF18-0C5A516DFFDE}"/>
                  </a:ext>
                </a:extLst>
              </p14:cNvPr>
              <p14:cNvContentPartPr/>
              <p14:nvPr/>
            </p14:nvContentPartPr>
            <p14:xfrm>
              <a:off x="8494862" y="4992283"/>
              <a:ext cx="2323440" cy="16596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7E67684-E5C7-498E-BF18-0C5A516DFF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7219" y="4974283"/>
                <a:ext cx="2359086" cy="16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7FB4AC0-2FA8-4442-B485-565AF114FC33}"/>
                  </a:ext>
                </a:extLst>
              </p14:cNvPr>
              <p14:cNvContentPartPr/>
              <p14:nvPr/>
            </p14:nvContentPartPr>
            <p14:xfrm>
              <a:off x="6127862" y="4313683"/>
              <a:ext cx="936720" cy="4356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7FB4AC0-2FA8-4442-B485-565AF114FC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09862" y="4296043"/>
                <a:ext cx="97236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985056A-EDDF-4EBC-AF2C-AD901BAFD2C3}"/>
                  </a:ext>
                </a:extLst>
              </p14:cNvPr>
              <p14:cNvContentPartPr/>
              <p14:nvPr/>
            </p14:nvContentPartPr>
            <p14:xfrm>
              <a:off x="3716582" y="3244483"/>
              <a:ext cx="1939680" cy="5752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985056A-EDDF-4EBC-AF2C-AD901BAFD2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98582" y="3226494"/>
                <a:ext cx="1975320" cy="610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0EDC990F-DA9A-47FA-A9F4-FB01BD5BEE11}"/>
                  </a:ext>
                </a:extLst>
              </p14:cNvPr>
              <p14:cNvContentPartPr/>
              <p14:nvPr/>
            </p14:nvContentPartPr>
            <p14:xfrm>
              <a:off x="3222302" y="3908323"/>
              <a:ext cx="2256840" cy="85572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0EDC990F-DA9A-47FA-A9F4-FB01BD5BEE1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04662" y="3890323"/>
                <a:ext cx="2292480" cy="89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97444FD-BFFF-4872-AEC9-E57D1684126B}"/>
                  </a:ext>
                </a:extLst>
              </p14:cNvPr>
              <p14:cNvContentPartPr/>
              <p14:nvPr/>
            </p14:nvContentPartPr>
            <p14:xfrm>
              <a:off x="8531942" y="243163"/>
              <a:ext cx="221760" cy="26568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97444FD-BFFF-4872-AEC9-E57D1684126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13942" y="225523"/>
                <a:ext cx="2574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600EF4E1-EFC0-4499-89E7-5E42E423C674}"/>
                  </a:ext>
                </a:extLst>
              </p14:cNvPr>
              <p14:cNvContentPartPr/>
              <p14:nvPr/>
            </p14:nvContentPartPr>
            <p14:xfrm>
              <a:off x="8863502" y="191683"/>
              <a:ext cx="383760" cy="56052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600EF4E1-EFC0-4499-89E7-5E42E423C67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45862" y="173695"/>
                <a:ext cx="419400" cy="5961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5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11D3-7A08-459A-9361-A7127698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827757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349E-5F58-4C74-A6EE-8AA5F5B46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8338984" cy="258064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Collect items to place in compost bin. </a:t>
            </a:r>
          </a:p>
          <a:p>
            <a:endParaRPr lang="en-US" dirty="0"/>
          </a:p>
          <a:p>
            <a:r>
              <a:rPr lang="en-US" dirty="0"/>
              <a:t>Add items &amp; water to bin</a:t>
            </a:r>
          </a:p>
          <a:p>
            <a:endParaRPr lang="en-US" dirty="0"/>
          </a:p>
          <a:p>
            <a:r>
              <a:rPr lang="en-US" dirty="0"/>
              <a:t>Rotate contents of bin </a:t>
            </a:r>
          </a:p>
          <a:p>
            <a:endParaRPr lang="en-US" dirty="0"/>
          </a:p>
          <a:p>
            <a:r>
              <a:rPr lang="en-US" dirty="0"/>
              <a:t>With time, humus will form.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F5B5C-7A55-464D-91BB-A769BECA8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8045" y="1238865"/>
            <a:ext cx="4403297" cy="50165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 add: Green organic materials &amp; Brown organic materials.</a:t>
            </a:r>
          </a:p>
          <a:p>
            <a:pPr lvl="1"/>
            <a:r>
              <a:rPr lang="en-US" dirty="0"/>
              <a:t>Fruit &amp; vegetable scraps</a:t>
            </a:r>
          </a:p>
          <a:p>
            <a:pPr lvl="1"/>
            <a:r>
              <a:rPr lang="en-US" dirty="0"/>
              <a:t>Yard leaves/twigs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 NOT add: Dairy, meat, pesticide treated yard materials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6F830-C50E-4FAB-8CA9-9FCFBB1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36B51D-F619-4FF7-AFCD-8C230884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10/23/2018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to consider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10/23/2018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4C94D6-88FB-49BF-8521-C3912D38A24A}"/>
                  </a:ext>
                </a:extLst>
              </p14:cNvPr>
              <p14:cNvContentPartPr/>
              <p14:nvPr/>
            </p14:nvContentPartPr>
            <p14:xfrm>
              <a:off x="9121622" y="3569086"/>
              <a:ext cx="37080" cy="223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4C94D6-88FB-49BF-8521-C3912D38A2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03982" y="3551086"/>
                <a:ext cx="727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5680194-E7E5-46A9-898A-D9CC4A751274}"/>
                  </a:ext>
                </a:extLst>
              </p14:cNvPr>
              <p14:cNvContentPartPr/>
              <p14:nvPr/>
            </p14:nvContentPartPr>
            <p14:xfrm>
              <a:off x="9077342" y="3605806"/>
              <a:ext cx="7560" cy="446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5680194-E7E5-46A9-898A-D9CC4A7512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59702" y="3587806"/>
                <a:ext cx="43200" cy="8028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F455F5BE-CFF6-4A3C-B41D-287CA36C48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44" y="1920887"/>
            <a:ext cx="8173065" cy="34917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F015A98-EEDB-4057-8E45-3D4A22E4026D}"/>
              </a:ext>
            </a:extLst>
          </p:cNvPr>
          <p:cNvSpPr txBox="1"/>
          <p:nvPr/>
        </p:nvSpPr>
        <p:spPr>
          <a:xfrm>
            <a:off x="2149531" y="5335365"/>
            <a:ext cx="7009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 </a:t>
            </a:r>
          </a:p>
          <a:p>
            <a:r>
              <a:rPr lang="en-US"/>
              <a:t>*This graphic is highlighting the process of how compost grows.  Although the original source is unknown, Guerrero uses this graphic in “Crop Talk: 6 Steps to a Thriving Compost Pile” (2014).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0DFBA7-D53C-49E9-BC5E-5BA60B69640B}"/>
              </a:ext>
            </a:extLst>
          </p:cNvPr>
          <p:cNvSpPr txBox="1"/>
          <p:nvPr/>
        </p:nvSpPr>
        <p:spPr>
          <a:xfrm>
            <a:off x="9405784" y="1340196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5 key areas to consider.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product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Dark, earthy-smelling, crumbles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Apply to gardening/planting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Enriches soil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10/23/2018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FE1CB1-EC94-46C4-B725-4F2A14A86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303" y="1459653"/>
            <a:ext cx="3810000" cy="21431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F98373-6C99-453E-8B5E-869E4D5B2365}"/>
              </a:ext>
            </a:extLst>
          </p:cNvPr>
          <p:cNvSpPr txBox="1"/>
          <p:nvPr/>
        </p:nvSpPr>
        <p:spPr>
          <a:xfrm>
            <a:off x="7938319" y="397469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(Pierce, 2017)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56</TotalTime>
  <Words>189</Words>
  <Application>Microsoft Office PowerPoint</Application>
  <PresentationFormat>Widescreen</PresentationFormat>
  <Paragraphs>75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Ecology 16x9</vt:lpstr>
      <vt:lpstr>FreeGarden EARTH  Compost Bin </vt:lpstr>
      <vt:lpstr>Title and Content Layout with List</vt:lpstr>
      <vt:lpstr>Purpose of Composting</vt:lpstr>
      <vt:lpstr>PowerPoint Presentation</vt:lpstr>
      <vt:lpstr>FreeGarden EARTH </vt:lpstr>
      <vt:lpstr>Getting started</vt:lpstr>
      <vt:lpstr>Variables to consider </vt:lpstr>
      <vt:lpstr>The final product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 World Compost Bin </dc:title>
  <dc:creator>cholnes000@citymail.cuny.edu</dc:creator>
  <cp:lastModifiedBy>cholnes000@citymail.cuny.edu</cp:lastModifiedBy>
  <cp:revision>7</cp:revision>
  <dcterms:created xsi:type="dcterms:W3CDTF">2018-10-23T20:05:24Z</dcterms:created>
  <dcterms:modified xsi:type="dcterms:W3CDTF">2018-10-23T21:01:49Z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