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70" r:id="rId7"/>
    <p:sldId id="265" r:id="rId8"/>
    <p:sldId id="266" r:id="rId9"/>
    <p:sldId id="258" r:id="rId10"/>
    <p:sldId id="269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6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4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6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1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0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0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4/15/21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1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4/15/21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6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4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B228-001E-47C8-B85C-B66F79116977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3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B228-001E-47C8-B85C-B66F79116977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748B-B298-4959-B7BC-823E15FB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0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on </a:t>
            </a:r>
            <a:r>
              <a:rPr lang="en-US" dirty="0" err="1"/>
              <a:t>Powerpoints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Building a presentation </a:t>
            </a:r>
          </a:p>
        </p:txBody>
      </p:sp>
    </p:spTree>
    <p:extLst>
      <p:ext uri="{BB962C8B-B14F-4D97-AF65-F5344CB8AC3E}">
        <p14:creationId xmlns:p14="http://schemas.microsoft.com/office/powerpoint/2010/main" val="2381910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3321"/>
            <a:ext cx="3932237" cy="709809"/>
          </a:xfrm>
        </p:spPr>
        <p:txBody>
          <a:bodyPr>
            <a:normAutofit/>
          </a:bodyPr>
          <a:lstStyle/>
          <a:p>
            <a:r>
              <a:rPr lang="en-US" sz="4000" dirty="0"/>
              <a:t>Slide Construction</a:t>
            </a:r>
          </a:p>
        </p:txBody>
      </p:sp>
      <p:pic>
        <p:nvPicPr>
          <p:cNvPr id="5" name="Content Placeholder 4" descr="20180410_05133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4" b="1944"/>
          <a:stretch>
            <a:fillRect/>
          </a:stretch>
        </p:blipFill>
        <p:spPr>
          <a:xfrm>
            <a:off x="4837098" y="480178"/>
            <a:ext cx="6971539" cy="550479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236452"/>
            <a:ext cx="3932237" cy="5621547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/>
              <a:t>Presents a Clear and Well supported slide</a:t>
            </a:r>
          </a:p>
          <a:p>
            <a:endParaRPr lang="en-US" sz="2800" dirty="0"/>
          </a:p>
          <a:p>
            <a:r>
              <a:rPr lang="en-US" sz="2800" dirty="0"/>
              <a:t>It is easy to see</a:t>
            </a:r>
          </a:p>
          <a:p>
            <a:endParaRPr lang="en-US" sz="2800" dirty="0"/>
          </a:p>
          <a:p>
            <a:r>
              <a:rPr lang="en-US" sz="2800" dirty="0"/>
              <a:t>It is easy to read </a:t>
            </a:r>
          </a:p>
          <a:p>
            <a:endParaRPr lang="en-US" sz="2800" dirty="0"/>
          </a:p>
          <a:p>
            <a:r>
              <a:rPr lang="en-US" sz="2800" dirty="0"/>
              <a:t>It Is simple </a:t>
            </a:r>
          </a:p>
          <a:p>
            <a:endParaRPr lang="en-US" sz="2800" dirty="0"/>
          </a:p>
          <a:p>
            <a:r>
              <a:rPr lang="en-US" sz="2800" dirty="0"/>
              <a:t>It is correct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0651" y="6056415"/>
            <a:ext cx="48628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Markel 584</a:t>
            </a:r>
          </a:p>
        </p:txBody>
      </p:sp>
    </p:spTree>
    <p:extLst>
      <p:ext uri="{BB962C8B-B14F-4D97-AF65-F5344CB8AC3E}">
        <p14:creationId xmlns:p14="http://schemas.microsoft.com/office/powerpoint/2010/main" val="4204568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173" y="506067"/>
            <a:ext cx="10515600" cy="1033770"/>
          </a:xfrm>
        </p:spPr>
        <p:txBody>
          <a:bodyPr/>
          <a:lstStyle/>
          <a:p>
            <a:r>
              <a:rPr lang="en-US" dirty="0"/>
              <a:t>Things to consider…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279" y="1440527"/>
            <a:ext cx="10515600" cy="365553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Draft work</a:t>
            </a:r>
          </a:p>
          <a:p>
            <a:r>
              <a:rPr lang="en-US" sz="3600" dirty="0"/>
              <a:t>Scripts</a:t>
            </a:r>
          </a:p>
          <a:p>
            <a:r>
              <a:rPr lang="en-US" sz="3600" dirty="0"/>
              <a:t>Budgeting your time </a:t>
            </a:r>
          </a:p>
          <a:p>
            <a:pPr lvl="1"/>
            <a:r>
              <a:rPr lang="en-US" sz="3600" dirty="0"/>
              <a:t>Rehearse! </a:t>
            </a:r>
          </a:p>
        </p:txBody>
      </p:sp>
    </p:spTree>
    <p:extLst>
      <p:ext uri="{BB962C8B-B14F-4D97-AF65-F5344CB8AC3E}">
        <p14:creationId xmlns:p14="http://schemas.microsoft.com/office/powerpoint/2010/main" val="1216806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/>
            <a:endParaRPr lang="en-US" dirty="0"/>
          </a:p>
          <a:p>
            <a:pPr marL="0" lvl="1" indent="0"/>
            <a:endParaRPr lang="en-US" dirty="0"/>
          </a:p>
          <a:p>
            <a:pPr marL="0" lvl="1" indent="0"/>
            <a:r>
              <a:rPr lang="en-US" sz="3200" dirty="0"/>
              <a:t>Presentation delivery</a:t>
            </a:r>
          </a:p>
          <a:p>
            <a:pPr marL="457200" lvl="2" indent="0"/>
            <a:r>
              <a:rPr lang="en-US" sz="3200" dirty="0"/>
              <a:t>Speak clearly, slowly, and loud! Project your voice.</a:t>
            </a:r>
          </a:p>
          <a:p>
            <a:pPr marL="457200" lvl="2" indent="0"/>
            <a:r>
              <a:rPr lang="en-US" sz="3200" dirty="0"/>
              <a:t>Try not to be stiff </a:t>
            </a:r>
          </a:p>
          <a:p>
            <a:pPr marL="457200" lvl="2" indent="0"/>
            <a:r>
              <a:rPr lang="en-US" sz="3200" dirty="0"/>
              <a:t>Pause for emphasis and allowing the audience to catch up and process</a:t>
            </a:r>
          </a:p>
          <a:p>
            <a:pPr marL="457200" lvl="2" indent="0"/>
            <a:r>
              <a:rPr lang="en-US" sz="3200" dirty="0"/>
              <a:t>Look at the entire audience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51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738" lvl="2" indent="0"/>
            <a:endParaRPr lang="en-US" sz="3200" dirty="0"/>
          </a:p>
          <a:p>
            <a:pPr marL="58738" lvl="2" indent="0"/>
            <a:endParaRPr lang="en-US" sz="3200" dirty="0"/>
          </a:p>
          <a:p>
            <a:pPr marL="58738" lvl="2" indent="0"/>
            <a:r>
              <a:rPr lang="en-US" sz="3200" dirty="0"/>
              <a:t>The presentation of the presentation </a:t>
            </a:r>
          </a:p>
          <a:p>
            <a:pPr marL="515938" lvl="3" indent="0"/>
            <a:r>
              <a:rPr lang="en-US" sz="3200" dirty="0"/>
              <a:t>Font color and size</a:t>
            </a:r>
          </a:p>
          <a:p>
            <a:pPr marL="515938" lvl="3" indent="0"/>
            <a:r>
              <a:rPr lang="en-US" sz="3200" dirty="0"/>
              <a:t>Try to avoid paragraphs, use lists</a:t>
            </a:r>
          </a:p>
          <a:p>
            <a:pPr marL="515938" lvl="3" indent="0"/>
            <a:r>
              <a:rPr lang="en-US" sz="3200" dirty="0"/>
              <a:t>Clear photos </a:t>
            </a:r>
          </a:p>
          <a:p>
            <a:pPr marL="515938" lvl="3" indent="0"/>
            <a:r>
              <a:rPr lang="en-US" sz="3200" dirty="0"/>
              <a:t>Animation </a:t>
            </a:r>
          </a:p>
          <a:p>
            <a:pPr marL="515938" lvl="3" indent="0"/>
            <a:r>
              <a:rPr lang="en-US" sz="3200" dirty="0"/>
              <a:t>Don’t over overfill slides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4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will be able to…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909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200" dirty="0"/>
              <a:t>Critically analyze and edit their own papers and extract relevant content for use in an oral presentation (</a:t>
            </a:r>
            <a:r>
              <a:rPr lang="en-US" sz="3200" dirty="0" err="1"/>
              <a:t>powerpoint</a:t>
            </a:r>
            <a:r>
              <a:rPr lang="en-US" sz="3200" dirty="0"/>
              <a:t>)</a:t>
            </a:r>
          </a:p>
          <a:p>
            <a:r>
              <a:rPr lang="en-US" sz="3200" dirty="0"/>
              <a:t>Construct a well structured </a:t>
            </a:r>
            <a:r>
              <a:rPr lang="en-US" sz="3200" dirty="0" err="1"/>
              <a:t>powerpoint</a:t>
            </a:r>
            <a:r>
              <a:rPr lang="en-US" sz="3200" dirty="0"/>
              <a:t> </a:t>
            </a:r>
          </a:p>
          <a:p>
            <a:r>
              <a:rPr lang="en-US" sz="3200" dirty="0"/>
              <a:t>Consider the rhetorical situation for a </a:t>
            </a:r>
            <a:r>
              <a:rPr lang="en-US" sz="3200" dirty="0" err="1"/>
              <a:t>powerpoint</a:t>
            </a:r>
            <a:r>
              <a:rPr lang="en-US" sz="3200" dirty="0"/>
              <a:t>. </a:t>
            </a:r>
          </a:p>
          <a:p>
            <a:pPr lvl="1"/>
            <a:r>
              <a:rPr lang="en-US" sz="3200" dirty="0"/>
              <a:t>How is it different from the rhetorical situation for a paper essay?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5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Rhetorical situation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How, if at all, does the rhetorical situation change when you change the media? </a:t>
            </a:r>
          </a:p>
        </p:txBody>
      </p:sp>
    </p:spTree>
    <p:extLst>
      <p:ext uri="{BB962C8B-B14F-4D97-AF65-F5344CB8AC3E}">
        <p14:creationId xmlns:p14="http://schemas.microsoft.com/office/powerpoint/2010/main" val="3277649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basic types of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Impromptu</a:t>
            </a:r>
          </a:p>
          <a:p>
            <a:endParaRPr lang="en-US" dirty="0"/>
          </a:p>
          <a:p>
            <a:r>
              <a:rPr lang="en-US" dirty="0"/>
              <a:t>Extemporaneous* </a:t>
            </a:r>
          </a:p>
          <a:p>
            <a:endParaRPr lang="en-US" dirty="0"/>
          </a:p>
          <a:p>
            <a:r>
              <a:rPr lang="en-US" dirty="0"/>
              <a:t>Scripted* </a:t>
            </a:r>
          </a:p>
          <a:p>
            <a:endParaRPr lang="en-US" dirty="0"/>
          </a:p>
          <a:p>
            <a:r>
              <a:rPr lang="en-US" dirty="0"/>
              <a:t>Memorized</a:t>
            </a:r>
          </a:p>
        </p:txBody>
      </p:sp>
    </p:spTree>
    <p:extLst>
      <p:ext uri="{BB962C8B-B14F-4D97-AF65-F5344CB8AC3E}">
        <p14:creationId xmlns:p14="http://schemas.microsoft.com/office/powerpoint/2010/main" val="162775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 of oral presentation?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9673"/>
          </a:xfrm>
        </p:spPr>
        <p:txBody>
          <a:bodyPr/>
          <a:lstStyle/>
          <a:p>
            <a:endParaRPr lang="en-US" dirty="0"/>
          </a:p>
          <a:p>
            <a:r>
              <a:rPr lang="en-US" sz="3200" dirty="0"/>
              <a:t>It encourages and enables dialogue between speaker and audience!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493831-1AA0-B04C-A848-170022EC637D}"/>
              </a:ext>
            </a:extLst>
          </p:cNvPr>
          <p:cNvSpPr txBox="1"/>
          <p:nvPr/>
        </p:nvSpPr>
        <p:spPr>
          <a:xfrm>
            <a:off x="838200" y="4348976"/>
            <a:ext cx="10658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Removes the wall/separation between the two sides. </a:t>
            </a:r>
          </a:p>
        </p:txBody>
      </p:sp>
    </p:spTree>
    <p:extLst>
      <p:ext uri="{BB962C8B-B14F-4D97-AF65-F5344CB8AC3E}">
        <p14:creationId xmlns:p14="http://schemas.microsoft.com/office/powerpoint/2010/main" val="350588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challenges of oral presentation?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717"/>
            <a:ext cx="10515600" cy="14719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Listeners can’t reread something they didn’t understand. 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69CBC7-FDCA-F44B-84BE-3F3524807B0C}"/>
              </a:ext>
            </a:extLst>
          </p:cNvPr>
          <p:cNvSpPr txBox="1"/>
          <p:nvPr/>
        </p:nvSpPr>
        <p:spPr>
          <a:xfrm>
            <a:off x="1048215" y="4059044"/>
            <a:ext cx="8307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Maintaining audience attention. </a:t>
            </a:r>
          </a:p>
        </p:txBody>
      </p:sp>
    </p:spTree>
    <p:extLst>
      <p:ext uri="{BB962C8B-B14F-4D97-AF65-F5344CB8AC3E}">
        <p14:creationId xmlns:p14="http://schemas.microsoft.com/office/powerpoint/2010/main" val="286539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Considering Audience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Five types of audiences </a:t>
            </a:r>
          </a:p>
          <a:p>
            <a:pPr lvl="1"/>
            <a:r>
              <a:rPr lang="en-US" dirty="0"/>
              <a:t>Clients and customers </a:t>
            </a:r>
          </a:p>
          <a:p>
            <a:pPr lvl="1"/>
            <a:r>
              <a:rPr lang="en-US" dirty="0"/>
              <a:t>Colleagues in your organization</a:t>
            </a:r>
          </a:p>
          <a:p>
            <a:pPr lvl="1"/>
            <a:r>
              <a:rPr lang="en-US" dirty="0"/>
              <a:t>Fellow professionals at a conference</a:t>
            </a:r>
          </a:p>
          <a:p>
            <a:pPr lvl="1"/>
            <a:r>
              <a:rPr lang="en-US" dirty="0"/>
              <a:t>Government Agencies </a:t>
            </a:r>
          </a:p>
          <a:p>
            <a:pPr lvl="1"/>
            <a:r>
              <a:rPr lang="en-US" dirty="0"/>
              <a:t>The public</a:t>
            </a:r>
          </a:p>
          <a:p>
            <a:pPr lvl="2"/>
            <a:r>
              <a:rPr lang="en-US" dirty="0"/>
              <a:t>This could be anyone (unknown)</a:t>
            </a:r>
          </a:p>
        </p:txBody>
      </p:sp>
    </p:spTree>
    <p:extLst>
      <p:ext uri="{BB962C8B-B14F-4D97-AF65-F5344CB8AC3E}">
        <p14:creationId xmlns:p14="http://schemas.microsoft.com/office/powerpoint/2010/main" val="1445299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analysis of audience and purpose affect the content and form of your presentation?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6429"/>
            <a:ext cx="10515600" cy="903249"/>
          </a:xfrm>
        </p:spPr>
        <p:txBody>
          <a:bodyPr>
            <a:normAutofit fontScale="25000" lnSpcReduction="20000"/>
          </a:bodyPr>
          <a:lstStyle/>
          <a:p>
            <a:endParaRPr lang="en-US" sz="3200" dirty="0"/>
          </a:p>
          <a:p>
            <a:endParaRPr lang="en-US" sz="3200" dirty="0"/>
          </a:p>
          <a:p>
            <a:r>
              <a:rPr lang="en-US" sz="12800" dirty="0"/>
              <a:t>What do you need to know about your audience?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D0496E-A94F-EE40-A976-E720F4F36BAA}"/>
              </a:ext>
            </a:extLst>
          </p:cNvPr>
          <p:cNvSpPr txBox="1"/>
          <p:nvPr/>
        </p:nvSpPr>
        <p:spPr>
          <a:xfrm>
            <a:off x="838200" y="3752386"/>
            <a:ext cx="780585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marL="511175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What is the purpose of your presentation?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238EFD-9E8A-A442-A29F-30FAEFEFAB5D}"/>
              </a:ext>
            </a:extLst>
          </p:cNvPr>
          <p:cNvSpPr txBox="1"/>
          <p:nvPr/>
        </p:nvSpPr>
        <p:spPr>
          <a:xfrm>
            <a:off x="1438508" y="3052866"/>
            <a:ext cx="62112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Audience analysis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2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250"/>
            <a:ext cx="10515600" cy="1325563"/>
          </a:xfrm>
        </p:spPr>
        <p:txBody>
          <a:bodyPr/>
          <a:lstStyle/>
          <a:p>
            <a:r>
              <a:rPr lang="en-US" dirty="0" err="1"/>
              <a:t>Powerpoints</a:t>
            </a:r>
            <a:r>
              <a:rPr lang="en-US" dirty="0"/>
              <a:t> need…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687" y="1391918"/>
            <a:ext cx="10515600" cy="5129184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Clear structure/ORGANIZATION</a:t>
            </a:r>
          </a:p>
          <a:p>
            <a:pPr lvl="1"/>
            <a:r>
              <a:rPr lang="en-US" sz="3000" dirty="0"/>
              <a:t>Introduction- might forecast the central parts of your lecture (Markel 581)</a:t>
            </a:r>
          </a:p>
          <a:p>
            <a:pPr lvl="1"/>
            <a:r>
              <a:rPr lang="en-US" sz="3000" dirty="0"/>
              <a:t>Text/Body- focus on main points</a:t>
            </a:r>
          </a:p>
          <a:p>
            <a:pPr lvl="2"/>
            <a:r>
              <a:rPr lang="en-US" sz="3000" dirty="0"/>
              <a:t>Data, graphics, audio/video, props</a:t>
            </a:r>
          </a:p>
          <a:p>
            <a:pPr lvl="2"/>
            <a:r>
              <a:rPr lang="en-US" sz="3000" dirty="0"/>
              <a:t>Method of presentation </a:t>
            </a:r>
          </a:p>
          <a:p>
            <a:pPr lvl="3"/>
            <a:r>
              <a:rPr lang="en-US" sz="3000" dirty="0"/>
              <a:t>Cause and Effect</a:t>
            </a:r>
          </a:p>
          <a:p>
            <a:pPr lvl="3"/>
            <a:r>
              <a:rPr lang="en-US" sz="3000" dirty="0"/>
              <a:t>Problem-method-solution</a:t>
            </a:r>
          </a:p>
          <a:p>
            <a:pPr marL="976313" lvl="3" indent="395288"/>
            <a:r>
              <a:rPr lang="en-US" sz="3000" dirty="0"/>
              <a:t>Transitions to segue between topics </a:t>
            </a:r>
          </a:p>
          <a:p>
            <a:pPr lvl="1"/>
            <a:r>
              <a:rPr lang="en-US" sz="3000" dirty="0"/>
              <a:t>Conclusion- something memorable, perhaps places topic in a larger context, gives audience something to consider (Markel 581-582)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4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377</Words>
  <Application>Microsoft Macintosh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Powerpoint on Powerpoints</vt:lpstr>
      <vt:lpstr>Students will be able to… </vt:lpstr>
      <vt:lpstr>Rhetorical situation </vt:lpstr>
      <vt:lpstr>Four basic types of presentations</vt:lpstr>
      <vt:lpstr>What are the advantage of oral presentation?</vt:lpstr>
      <vt:lpstr>What are the challenges of oral presentation? </vt:lpstr>
      <vt:lpstr>Considering Audience </vt:lpstr>
      <vt:lpstr>How does analysis of audience and purpose affect the content and form of your presentation? </vt:lpstr>
      <vt:lpstr>Powerpoints need… </vt:lpstr>
      <vt:lpstr>Slide Construction</vt:lpstr>
      <vt:lpstr>Things to consider… </vt:lpstr>
      <vt:lpstr>Things to consider… </vt:lpstr>
      <vt:lpstr>Things to consider…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Powerpoint on Powerpoints</dc:title>
  <dc:creator>Danielle Carr</dc:creator>
  <cp:lastModifiedBy>Microsoft Office User</cp:lastModifiedBy>
  <cp:revision>13</cp:revision>
  <dcterms:created xsi:type="dcterms:W3CDTF">2016-04-13T09:35:49Z</dcterms:created>
  <dcterms:modified xsi:type="dcterms:W3CDTF">2021-04-15T19:29:41Z</dcterms:modified>
</cp:coreProperties>
</file>