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ab8ae44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ab8ae44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ab8ae44b5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ab8ae44b5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ab8ae44b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ab8ae44b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ab8ae44b5_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ab8ae44b5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ab8ae44b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ab8ae44b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ab8ae44b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ab8ae44b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</a:t>
            </a:r>
            <a:r>
              <a:rPr lang="en"/>
              <a:t>make an Egg and Cheese Sandwich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Javier Guerrero, Rezwan Ahmed and Syed Abedin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6251" y="3355751"/>
            <a:ext cx="1787750" cy="17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 needed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5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Toaster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Whisk or a fork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bowl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Ingredients 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medium eggs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pieces of sliced Bread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Cheeses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Butter or cooking oil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Salt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Pepper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</a:t>
            </a:r>
            <a:r>
              <a:rPr lang="en"/>
              <a:t> an Egg and Cheese Sandwich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24450"/>
            <a:ext cx="6289200" cy="11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C</a:t>
            </a:r>
            <a:r>
              <a:rPr lang="en"/>
              <a:t>rack the eggs and place them in a bowl. Use a whisk or a fork to beat the eggs till it's evenly mixed.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4392" y="3805026"/>
            <a:ext cx="2276226" cy="13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435625" y="2719025"/>
            <a:ext cx="69939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2. </a:t>
            </a:r>
            <a:r>
              <a:rPr lang="en" sz="1800">
                <a:solidFill>
                  <a:schemeClr val="dk2"/>
                </a:solidFill>
              </a:rPr>
              <a:t> Get a pan and coat it with butter or some type of cooking oil, and place it on a stove with a medium low heat for 30 seconds to a minute. 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0" y="844025"/>
            <a:ext cx="1835876" cy="170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478825"/>
            <a:ext cx="8520600" cy="45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39"/>
              <a:t>3. Place the beaten eggs into the pan, and then evenly spread a pinch of salt and pepper on to the eggs.   </a:t>
            </a:r>
            <a:endParaRPr sz="1839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3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22"/>
              <a:t>4</a:t>
            </a:r>
            <a:r>
              <a:rPr lang="en" sz="1822"/>
              <a:t>. Place the bread on the toaster for 3 to 5 minutes at 350 degrees Fahrenheit.</a:t>
            </a:r>
            <a:endParaRPr sz="182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22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5. After 2 minutes flip the egg and spread the cheese on top of the egg, and cover the pan with a lid. Do not turn off the stove or lower the heat.   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275" y="3588050"/>
            <a:ext cx="2257174" cy="14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2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337025"/>
            <a:ext cx="8520600" cy="11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6. Remove the eggs from the pan once the cheese has melted. By this time the bread should also be ready. 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387600" y="1580550"/>
            <a:ext cx="8368800" cy="16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7. Now that we have our toasted bread and fried egg, we are almost finished. Put the fried eggs in between the 2 toasted breads and enjoy!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Optional: You can cut the sandwich in half or eat as a whole.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00" y="3212950"/>
            <a:ext cx="1930552" cy="193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1675" y="3266587"/>
            <a:ext cx="2550625" cy="18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57175" lvl="0" marL="600075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Dave. (2017). </a:t>
            </a:r>
            <a:r>
              <a:rPr i="1" lang="en" sz="1100">
                <a:solidFill>
                  <a:schemeClr val="dk1"/>
                </a:solidFill>
              </a:rPr>
              <a:t>Fried eggs with cheese</a:t>
            </a:r>
            <a:r>
              <a:rPr lang="en" sz="1100">
                <a:solidFill>
                  <a:schemeClr val="dk1"/>
                </a:solidFill>
              </a:rPr>
              <a:t>. Perfect Scrambled Eggs with Cheese – Ready in 5 mins. Hurry The Food Up. Retrieved October 23, 2021, from https://hurrythefoodup.com/scrambled-eggs-with-cheese/. </a:t>
            </a:r>
            <a:endParaRPr sz="1100">
              <a:solidFill>
                <a:schemeClr val="dk1"/>
              </a:solidFill>
            </a:endParaRPr>
          </a:p>
          <a:p>
            <a:pPr indent="-257175" lvl="0" marL="600075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Differences between used vegetable oil and olive oil</a:t>
            </a:r>
            <a:r>
              <a:rPr lang="en" sz="1100">
                <a:solidFill>
                  <a:schemeClr val="dk1"/>
                </a:solidFill>
              </a:rPr>
              <a:t>. SeQuential. (2019, August 17). Retrieved October 23, 2021, from https://choosesq.com/blog/vegetable-or-olive-does-it-matter-in-used-cooking-oil/. </a:t>
            </a:r>
            <a:endParaRPr sz="1100">
              <a:solidFill>
                <a:schemeClr val="dk1"/>
              </a:solidFill>
            </a:endParaRPr>
          </a:p>
          <a:p>
            <a:pPr indent="-257175" lvl="0" marL="600075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Cummings, D. (2019, August 7). </a:t>
            </a:r>
            <a:r>
              <a:rPr i="1" lang="en" sz="1100">
                <a:solidFill>
                  <a:schemeClr val="dk1"/>
                </a:solidFill>
              </a:rPr>
              <a:t>10 mistakes you might be making with eggs (and how to fix them!)</a:t>
            </a:r>
            <a:r>
              <a:rPr lang="en" sz="1100">
                <a:solidFill>
                  <a:schemeClr val="dk1"/>
                </a:solidFill>
              </a:rPr>
              <a:t>. Taste of Home. Retrieved October 23, 2021, from https://www.tasteofhome.com/collection/mistakes-you-might-be-making-with-eggs/. </a:t>
            </a:r>
            <a:endParaRPr sz="1100">
              <a:solidFill>
                <a:schemeClr val="dk1"/>
              </a:solidFill>
            </a:endParaRPr>
          </a:p>
          <a:p>
            <a:pPr indent="-257175" lvl="0" marL="600075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Dufresne, W. (2018, February 13). </a:t>
            </a:r>
            <a:r>
              <a:rPr i="1" lang="en" sz="1100">
                <a:solidFill>
                  <a:schemeClr val="dk1"/>
                </a:solidFill>
              </a:rPr>
              <a:t>Wylie Dufresne's scrambled egg sandwich</a:t>
            </a:r>
            <a:r>
              <a:rPr lang="en" sz="1100">
                <a:solidFill>
                  <a:schemeClr val="dk1"/>
                </a:solidFill>
              </a:rPr>
              <a:t>. Bon Appétit. Retrieved October 23, 2021, from https://www.bonappetit.com/recipe/breakfast-grilled-cheese-with-soft-scrambled-eggs. </a:t>
            </a:r>
            <a:endParaRPr sz="1100">
              <a:solidFill>
                <a:schemeClr val="dk1"/>
              </a:solidFill>
            </a:endParaRPr>
          </a:p>
          <a:p>
            <a:pPr indent="0" lvl="0" marL="355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355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