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ProximaNova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6575f29a0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f6575f29a0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f6575f29a0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f6575f29a0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f9e76f18c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f9e76f18c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f6575f29a0_2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f6575f29a0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9e76f18c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9e76f18c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f9e76f18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f9e76f18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9e76f18cd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f9e76f18c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9e76f18c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9e76f18c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f9e76f18c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f9e76f18c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9e76f18cd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9e76f18c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9e76f18cd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9e76f18cd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dreamstime.com/close-up-woman-hands-breaking-milk-chocolate-bar-isolated-red-background-stock-footage-concept-sweets-confectionary-image206514814" TargetMode="External"/><Relationship Id="rId4" Type="http://schemas.openxmlformats.org/officeDocument/2006/relationships/hyperlink" Target="https://media.giphy.com/media/3oKHW7l4tHcXC60cXC/giphy.gif" TargetMode="External"/><Relationship Id="rId5" Type="http://schemas.openxmlformats.org/officeDocument/2006/relationships/hyperlink" Target="https://media.giphy.com/media/BSRYVoTtw8saLgseuB/giphy.gif" TargetMode="External"/><Relationship Id="rId6" Type="http://schemas.openxmlformats.org/officeDocument/2006/relationships/hyperlink" Target="https://www.wikihow.com/Make-Smores-in-a-Microwav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</a:t>
            </a:r>
            <a:r>
              <a:rPr lang="en"/>
              <a:t>S'mores</a:t>
            </a:r>
            <a:r>
              <a:rPr lang="en"/>
              <a:t> in a Microwave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Asem Sayed, Rifat Rashid, Anisara Malasukum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50" y="325925"/>
            <a:ext cx="5283975" cy="384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6097650" y="2043400"/>
            <a:ext cx="2720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8.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Cooling the s’more (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wikiHow, 2019).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404850" y="4316875"/>
            <a:ext cx="861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Step 7: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Allow the s’more to cool down for about 3 minutes minutes.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530800" y="4271350"/>
            <a:ext cx="6832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Step 8: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Enjoy the gooey deliciousness.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23"/>
          <p:cNvSpPr txBox="1"/>
          <p:nvPr/>
        </p:nvSpPr>
        <p:spPr>
          <a:xfrm>
            <a:off x="582500" y="3594250"/>
            <a:ext cx="8403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9.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Buzz Lightyear talking to Woody from Toy Story with caption “Eating Delicious Hot Schmoes” (Giphy, 2021).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ating Delicious Hot Schmoes GIF"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588" y="183125"/>
            <a:ext cx="6000825" cy="341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311700" y="1017725"/>
            <a:ext cx="8520600" cy="3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71500" lvl="0" marL="685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Dreamstime. (2020). </a:t>
            </a: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Close up of woman hands breaking a milk chocolate bar isolated on </a:t>
            </a:r>
            <a:b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i="1" lang="en" sz="16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i="1" lang="en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ed background.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Dreamstime. </a:t>
            </a:r>
            <a:r>
              <a:rPr lang="en" sz="1600" u="sng">
                <a:solidFill>
                  <a:srgbClr val="0000FF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https://www.dreamstime.com/close-up-woman-hands-breaking-milk-chocolate-bar-isolated-red-background-stock-footage-concept-sweets-confectionary-image206514814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Giphy. (2017). </a:t>
            </a:r>
            <a:r>
              <a:rPr i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Hey, you want a s’more?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https://media.giphy.com/media/3oKHW7l4tHcXC60cXC/giphy.gif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Giphy. (2021). </a:t>
            </a:r>
            <a:r>
              <a:rPr i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Making Delicious Hot Schmoes.</a:t>
            </a:r>
            <a:endParaRPr i="1"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https://media.giphy.com/media/BSRYVoTtw8saLgseuB/giphy.gif</a:t>
            </a: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wikiHow Staff. (2019, March 29). </a:t>
            </a:r>
            <a:r>
              <a:rPr i="1"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Make Smores in a Microwav</a:t>
            </a:r>
            <a:r>
              <a:rPr i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wikiHow. </a:t>
            </a:r>
            <a:b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" sz="16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https://www.wikihow.com/Make-Smores-in-a-Microwave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685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 Sandlot Movie GIF"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950" y="232950"/>
            <a:ext cx="7951986" cy="365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309550" y="4360850"/>
            <a:ext cx="830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Well, today is your lucky day because we are going to teach you how to make S’Mores!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15950" y="3929750"/>
            <a:ext cx="8308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1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 Boy talking to another boy with caption “Hey, you want a s’more?” (Giphy, 2017).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latin typeface="Times New Roman"/>
                <a:ea typeface="Times New Roman"/>
                <a:cs typeface="Times New Roman"/>
                <a:sym typeface="Times New Roman"/>
              </a:rPr>
              <a:t>Ingredients</a:t>
            </a:r>
            <a:r>
              <a:rPr lang="en" sz="2420"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" sz="2420">
                <a:latin typeface="Times New Roman"/>
                <a:ea typeface="Times New Roman"/>
                <a:cs typeface="Times New Roman"/>
                <a:sym typeface="Times New Roman"/>
              </a:rPr>
              <a:t>Appliances</a:t>
            </a:r>
            <a:endParaRPr sz="24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Ingredients: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Graham cracker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Milk chocolate bar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Marshmallow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Appliances: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Microwave safe plate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Microwave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95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Method</a:t>
            </a:r>
            <a:r>
              <a:rPr lang="en"/>
              <a:t> 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145825" y="572700"/>
            <a:ext cx="85206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072450"/>
            <a:ext cx="8520600" cy="7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1820">
                <a:latin typeface="Times New Roman"/>
                <a:ea typeface="Times New Roman"/>
                <a:cs typeface="Times New Roman"/>
                <a:sym typeface="Times New Roman"/>
              </a:rPr>
              <a:t>Step 1:</a:t>
            </a:r>
            <a:r>
              <a:rPr lang="en" sz="1820">
                <a:latin typeface="Times New Roman"/>
                <a:ea typeface="Times New Roman"/>
                <a:cs typeface="Times New Roman"/>
                <a:sym typeface="Times New Roman"/>
              </a:rPr>
              <a:t>  Break the graham cracker in half so that it is square-shaped. </a:t>
            </a:r>
            <a:r>
              <a:rPr b="1" lang="en" sz="182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8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4610" l="16352" r="16379" t="4801"/>
          <a:stretch/>
        </p:blipFill>
        <p:spPr>
          <a:xfrm>
            <a:off x="440600" y="848400"/>
            <a:ext cx="5535150" cy="30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5975750" y="1894650"/>
            <a:ext cx="2690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2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 Breaking the graham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cracker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(wikiHow, 2019).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67550" y="3937475"/>
            <a:ext cx="85206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Step 2: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Break a piece of chocolate off of the chocolate bar. The piece of chocolate broken must be smaller than the </a:t>
            </a: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graham cracker.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6184550" y="1820275"/>
            <a:ext cx="2703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3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 Breaking the bar of chocolate (Dreamstime, 2020).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25" y="421875"/>
            <a:ext cx="5593950" cy="326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19465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Step 3: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Place the piece of chocolate on top of one of the graham crackers.</a:t>
            </a:r>
            <a:r>
              <a:rPr lang="en" sz="1800"/>
              <a:t> </a:t>
            </a:r>
            <a:endParaRPr sz="1800"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b="4670" l="16313" r="16414" t="5683"/>
          <a:stretch/>
        </p:blipFill>
        <p:spPr>
          <a:xfrm>
            <a:off x="398450" y="394075"/>
            <a:ext cx="5820052" cy="34728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6370500" y="1798175"/>
            <a:ext cx="2621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4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 Placing chocolate on top of the graham cracker (wikiHow, 2019).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00" y="290300"/>
            <a:ext cx="6140500" cy="339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6438050" y="1728050"/>
            <a:ext cx="2631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5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Placing the marshmallow on top of the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graham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cracker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 (wikiHow, 2019).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9"/>
          <p:cNvSpPr txBox="1"/>
          <p:nvPr/>
        </p:nvSpPr>
        <p:spPr>
          <a:xfrm>
            <a:off x="196950" y="3948525"/>
            <a:ext cx="87501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Step 4: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Place the marshmallow on top of the graham cracker with the chocolate. Make sure the marshmallow is standing up (see Figure 4).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3643725"/>
            <a:ext cx="8520600" cy="13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Step 5: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Place the partially assembled s’more on the plate. Put the plate in the microwave and 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heat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on high for 15 seconds.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CAUTION</a:t>
            </a: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*Very Hot. Adult supervision required.*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3">
            <a:alphaModFix/>
          </a:blip>
          <a:srcRect b="5046" l="16414" r="16313" t="6103"/>
          <a:stretch/>
        </p:blipFill>
        <p:spPr>
          <a:xfrm>
            <a:off x="311700" y="328900"/>
            <a:ext cx="5619574" cy="317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6147300" y="1648350"/>
            <a:ext cx="268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6.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Microwaving the s’more (wikiHow, 2019).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00" y="297475"/>
            <a:ext cx="5628599" cy="329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6123525" y="1648350"/>
            <a:ext cx="2913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Times New Roman"/>
                <a:ea typeface="Times New Roman"/>
                <a:cs typeface="Times New Roman"/>
                <a:sym typeface="Times New Roman"/>
              </a:rPr>
              <a:t>Figure 7. </a:t>
            </a: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Placing another graham cracker on top of the marshmallow (wikiHow, 2019).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292200" y="3671825"/>
            <a:ext cx="8559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Times New Roman"/>
                <a:ea typeface="Times New Roman"/>
                <a:cs typeface="Times New Roman"/>
                <a:sym typeface="Times New Roman"/>
              </a:rPr>
              <a:t>Step 6:</a:t>
            </a:r>
            <a:r>
              <a:rPr lang="en" sz="1800">
                <a:latin typeface="Times New Roman"/>
                <a:ea typeface="Times New Roman"/>
                <a:cs typeface="Times New Roman"/>
                <a:sym typeface="Times New Roman"/>
              </a:rPr>
              <a:t> Remove the plate with the s’more from the microwave. Place the second half of the graham cracker on top, gently pressing down the marshmallow.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Don't</a:t>
            </a:r>
            <a:r>
              <a:rPr lang="en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press too hard or the cracker will break*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