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65b32dc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65b32dc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65b32dc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65b32dc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65b32dcd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65b32dcd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65b32dc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65b32dc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65b32dcd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65b32dc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65b32dcd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65b32dcd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Cook a Pot of Rice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Homioun, Jason, Tanveer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You’ll Need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Pot (2-4 quarts pots are ideal for 1-2 cups of rice)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Strainer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Your choice of rice (long-grain white rice is most commonly used)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Salt (optional)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75" y="2571750"/>
            <a:ext cx="2083124" cy="15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301" y="2571750"/>
            <a:ext cx="2258180" cy="17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700" y="2571750"/>
            <a:ext cx="1763900" cy="17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7900" y="2767900"/>
            <a:ext cx="1791500" cy="14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Rinse Your Rice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With your strainer you are going to rinse your rice under running water until the water runs clear.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*This step helps remove any </a:t>
            </a:r>
            <a:r>
              <a:rPr lang="en" sz="1400"/>
              <a:t>excess</a:t>
            </a:r>
            <a:r>
              <a:rPr lang="en" sz="1400"/>
              <a:t> </a:t>
            </a:r>
            <a:r>
              <a:rPr lang="en" sz="1400"/>
              <a:t>starch from the rice*</a:t>
            </a:r>
            <a:endParaRPr sz="14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800" y="1720725"/>
            <a:ext cx="4538399" cy="2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Your Rice to a Boil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Add your </a:t>
            </a:r>
            <a:r>
              <a:rPr lang="en" sz="1400"/>
              <a:t>preferred</a:t>
            </a:r>
            <a:r>
              <a:rPr lang="en" sz="1400"/>
              <a:t> rice to your pot and fill with water. It is </a:t>
            </a:r>
            <a:r>
              <a:rPr lang="en" sz="1400"/>
              <a:t>important</a:t>
            </a:r>
            <a:r>
              <a:rPr lang="en" sz="1400"/>
              <a:t> to note that you will need different amounts of water depending on the type of rice you use (2 cups of water per cup of long-grain white rice, 1 ¼ cups of water per cup of short-grain white rice, and 1 ¾ cups of water per cup of brown rice). Add an </a:t>
            </a:r>
            <a:r>
              <a:rPr lang="en" sz="1400"/>
              <a:t>optional</a:t>
            </a:r>
            <a:r>
              <a:rPr lang="en" sz="1400"/>
              <a:t> pinch of salt and bring it to a boil at high heat.</a:t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675" y="2336450"/>
            <a:ext cx="3348624" cy="210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Your Rice Simmer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After the water begins to boil, stir your rice and put on the lid. Now you will turn the heat down to a simmer (lowest heat). Cooking times will differ depending on the type of rice (keep long-grain white rice for 18 minutes on simmer, short-grain for 15 minutes on simmer, and brown rice for 45 minutes on simmer).</a:t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*DO NOT remove the lid as the rice is cooking*</a:t>
            </a:r>
            <a:endParaRPr sz="14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38" y="2098763"/>
            <a:ext cx="2909726" cy="19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Steaming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63675"/>
            <a:ext cx="8520600" cy="3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After the rice is done cooking, remove the lid and let your rice steam for an additional 5-10 minutes while stirring </a:t>
            </a:r>
            <a:r>
              <a:rPr lang="en" sz="1400"/>
              <a:t>occasionally.</a:t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*This will make your rice extra fluffy*</a:t>
            </a:r>
            <a:endParaRPr sz="14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525" y="1875009"/>
            <a:ext cx="3502950" cy="23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Enjoy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the heat off </a:t>
            </a:r>
            <a:r>
              <a:rPr lang="en"/>
              <a:t>completely</a:t>
            </a:r>
            <a:r>
              <a:rPr lang="en"/>
              <a:t> and enjoy your perfectly cooked pot of rice!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832525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