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100" d="100"/>
          <a:sy n="100" d="100"/>
        </p:scale>
        <p:origin x="9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85020-98D5-CB46-8165-029F7F93F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0355CF-B366-9742-B408-912FD14D05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B52AA-A3F7-F448-B715-E0482C77E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9722-99A9-C64D-AD25-4544B7BB01C9}" type="datetimeFigureOut">
              <a:rPr lang="en-US" smtClean="0"/>
              <a:t>3/11/24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53DC6-A4AC-A845-B7C5-B9CFC264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7CC82-E3C5-B74A-A07F-6EE5612A2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EA7B-C412-1642-B0F0-942A232E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00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BBD41-31D4-0B45-95C3-FF6FC5D36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350EC2-247C-D045-8A05-56725D55E0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ECD09-24D1-5B47-A900-47CB663CA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9722-99A9-C64D-AD25-4544B7BB01C9}" type="datetimeFigureOut">
              <a:rPr lang="en-US" smtClean="0"/>
              <a:t>3/11/24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B62F4-7646-1A48-A7D2-6A9154C18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883C6-247A-834D-861F-8D2E324D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EA7B-C412-1642-B0F0-942A232E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20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7174E2-58C1-C742-AB6D-FF39597D33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F5C6EB-1916-304B-A046-6C214C45A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3B216-C5B8-E04D-A903-238032204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9722-99A9-C64D-AD25-4544B7BB01C9}" type="datetimeFigureOut">
              <a:rPr lang="en-US" smtClean="0"/>
              <a:t>3/11/24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9FE80-2A93-F14A-AEE4-ED3DB9796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F5D89-9B71-ED4E-A108-D2C944B0B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EA7B-C412-1642-B0F0-942A232E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0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83134-EC4F-F542-BB76-CB0B3A86B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4391A-72AB-3A41-9860-4E1A53A8A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8C41C-4CFD-D945-9992-5DB2E121B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9722-99A9-C64D-AD25-4544B7BB01C9}" type="datetimeFigureOut">
              <a:rPr lang="en-US" smtClean="0"/>
              <a:t>3/11/24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56E2A-408A-C547-B29E-445E424BA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5FEF4-0393-5B4C-9260-9A0EAD799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EA7B-C412-1642-B0F0-942A232E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19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E4E9D-4A70-6A46-9C68-A8F740D7D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E8F6A-CADA-5F4B-AF5C-26BDF5582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CE576-0482-CD49-ABA6-E7A42ADC5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9722-99A9-C64D-AD25-4544B7BB01C9}" type="datetimeFigureOut">
              <a:rPr lang="en-US" smtClean="0"/>
              <a:t>3/11/24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B2B53-EDDD-0444-A6E4-24FCB7A37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EEFA8-3273-7247-9645-51A5A4AB8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EA7B-C412-1642-B0F0-942A232E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86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8A8FE-156A-A747-ACB9-85E3FAF69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B7E42-04C8-344B-8D89-5B597A6C77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09A35E-E551-604A-9CF6-0114739A2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4E9FBD-038A-FD46-9AC6-6A53BE71E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9722-99A9-C64D-AD25-4544B7BB01C9}" type="datetimeFigureOut">
              <a:rPr lang="en-US" smtClean="0"/>
              <a:t>3/11/24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27E95D-5F4E-0A45-B463-8B649836E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3DA2B3-4925-CA49-A472-B028EB578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EA7B-C412-1642-B0F0-942A232E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59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E5170-B240-054D-8815-D38DC5D37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069FB8-A623-3641-BDE6-462AE7FB7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66298B-63C3-1246-A614-6727443D94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9ABCA9-9A63-4347-9E5C-473203F8A1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6AC7EB-DA87-5840-ADCB-D75A3DFD11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6835C3-9C68-8F42-A1ED-4A9256A8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9722-99A9-C64D-AD25-4544B7BB01C9}" type="datetimeFigureOut">
              <a:rPr lang="en-US" smtClean="0"/>
              <a:t>3/11/24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101445-693B-7947-AD61-BE29447BA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B799FC-76A9-9A41-A9BF-E85135A73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EA7B-C412-1642-B0F0-942A232E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37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00C2D-AA5E-7742-A57B-F45BD6FFB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79A6D9-9BCE-6C42-A905-2A1FDBDF7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9722-99A9-C64D-AD25-4544B7BB01C9}" type="datetimeFigureOut">
              <a:rPr lang="en-US" smtClean="0"/>
              <a:t>3/11/24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F1E378-BCD1-B24A-8D10-818134D7A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34BEBE-863F-A240-B6E6-B354BD590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EA7B-C412-1642-B0F0-942A232E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48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D691F3-B770-2D42-8E00-ADB8C6408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9722-99A9-C64D-AD25-4544B7BB01C9}" type="datetimeFigureOut">
              <a:rPr lang="en-US" smtClean="0"/>
              <a:t>3/11/24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4377FB-4D38-5744-99FB-BB2FBE273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584823-070B-AA42-9940-D69265572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EA7B-C412-1642-B0F0-942A232E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0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0296D-5DB3-9B43-A8D3-154295BA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D1BE0-7005-FD43-9E5C-67A7F952C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711117-7448-8548-8EE3-12C78D0B4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3B3181-821C-5441-BF7D-6587E3520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9722-99A9-C64D-AD25-4544B7BB01C9}" type="datetimeFigureOut">
              <a:rPr lang="en-US" smtClean="0"/>
              <a:t>3/11/24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5E6B93-6D03-4242-AF59-1DF531906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3D687B-6724-2148-AD2E-31112EC3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EA7B-C412-1642-B0F0-942A232E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14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AE0F1-92CB-274A-9C60-53DD7837D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A1F830-E510-0E49-9447-D7DC4427D6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B30260-4EC5-DB48-AAE0-C9C4D1802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F48BE-FB8A-B14F-B03A-AA104E15D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9722-99A9-C64D-AD25-4544B7BB01C9}" type="datetimeFigureOut">
              <a:rPr lang="en-US" smtClean="0"/>
              <a:t>3/11/24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5BC7AE-4E85-7547-9863-0B00031DF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0AF139-BAC7-694E-ACDC-734EC6BDE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5EA7B-C412-1642-B0F0-942A232E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15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5CDF2D-20BA-DB4A-A574-381A3FADA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EDE9B6-0F13-624E-AABA-4E336212A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FFA5E-6908-9E43-9412-A64D990619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F9722-99A9-C64D-AD25-4544B7BB01C9}" type="datetimeFigureOut">
              <a:rPr lang="en-US" smtClean="0"/>
              <a:t>3/11/24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BB6B5-9B4F-5E4B-B436-173E0C310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7E3D4-651D-8A45-8695-88FFC48597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5EA7B-C412-1642-B0F0-942A232E5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3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EDBFC-F7D4-D540-AF62-0378389C4D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Public Service Announcement </a:t>
            </a:r>
            <a:br>
              <a:rPr lang="en-US" dirty="0"/>
            </a:br>
            <a:r>
              <a:rPr lang="en-US" dirty="0"/>
              <a:t>(PSA)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4BB0A8-E8C2-284C-BC0F-A9C76640D7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Engl</a:t>
            </a:r>
            <a:r>
              <a:rPr lang="en-US" dirty="0"/>
              <a:t> 21007- Writing for Engineers</a:t>
            </a:r>
          </a:p>
        </p:txBody>
      </p:sp>
    </p:spTree>
    <p:extLst>
      <p:ext uri="{BB962C8B-B14F-4D97-AF65-F5344CB8AC3E}">
        <p14:creationId xmlns:p14="http://schemas.microsoft.com/office/powerpoint/2010/main" val="591739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1B1AA-7073-EA4D-A46E-027F2B04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Students will be able to…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3A835-5736-BD44-B348-8881C7AF1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/>
          </a:p>
          <a:p>
            <a:endParaRPr lang="en-US" dirty="0"/>
          </a:p>
          <a:p>
            <a:r>
              <a:rPr lang="en-US" sz="2800" dirty="0"/>
              <a:t>Identify, define, and discuss the PSA genre, along with its purpose and elements.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Discuss PSA in the lens of the rhetorical situation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Develop a PSA (with a focus on sustainability)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767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3013C-3549-D048-AF0E-C96381930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PSA?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0E592-00D3-3D48-A137-535BAC378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Public Service Announcement (PSA)- short message primarily designed to raise awareness, call individuals to action, and persuade audiences. </a:t>
            </a:r>
          </a:p>
        </p:txBody>
      </p:sp>
    </p:spTree>
    <p:extLst>
      <p:ext uri="{BB962C8B-B14F-4D97-AF65-F5344CB8AC3E}">
        <p14:creationId xmlns:p14="http://schemas.microsoft.com/office/powerpoint/2010/main" val="3062335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A8DE6-D7BF-EB40-AFEC-B5708808F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purpose of the PSA?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BC648-DE28-4A45-99A0-C6816DCFA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000" dirty="0"/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To Persuade! </a:t>
            </a:r>
          </a:p>
        </p:txBody>
      </p:sp>
    </p:spTree>
    <p:extLst>
      <p:ext uri="{BB962C8B-B14F-4D97-AF65-F5344CB8AC3E}">
        <p14:creationId xmlns:p14="http://schemas.microsoft.com/office/powerpoint/2010/main" val="13528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B8377-2657-254F-9247-CCE699FB2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stance of the PSA?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C010D-8F3A-7C4A-8757-0000AFCA7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000" dirty="0"/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Persuasive!</a:t>
            </a:r>
          </a:p>
        </p:txBody>
      </p:sp>
    </p:spTree>
    <p:extLst>
      <p:ext uri="{BB962C8B-B14F-4D97-AF65-F5344CB8AC3E}">
        <p14:creationId xmlns:p14="http://schemas.microsoft.com/office/powerpoint/2010/main" val="71344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34601-3C68-1C40-92F9-B11133B3D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media can PSAs be delivered in?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C31EE-9ACA-8D41-9768-FA28F9B5B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Print </a:t>
            </a:r>
          </a:p>
          <a:p>
            <a:endParaRPr lang="en-US" sz="4000" dirty="0"/>
          </a:p>
          <a:p>
            <a:r>
              <a:rPr lang="en-US" sz="4000" dirty="0"/>
              <a:t>Digital</a:t>
            </a:r>
          </a:p>
          <a:p>
            <a:endParaRPr lang="en-US" sz="4000" dirty="0"/>
          </a:p>
          <a:p>
            <a:r>
              <a:rPr lang="en-US" sz="4000" dirty="0"/>
              <a:t>Oral</a:t>
            </a:r>
          </a:p>
        </p:txBody>
      </p:sp>
    </p:spTree>
    <p:extLst>
      <p:ext uri="{BB962C8B-B14F-4D97-AF65-F5344CB8AC3E}">
        <p14:creationId xmlns:p14="http://schemas.microsoft.com/office/powerpoint/2010/main" val="93730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A087D-4A67-2848-B090-C849482B1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meant to view/receive the PSA? (audience)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94F3C-C250-6F4B-BEB0-E102ECC52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specific target audience connected to/impacted by the topic/content of the PSA</a:t>
            </a:r>
          </a:p>
        </p:txBody>
      </p:sp>
    </p:spTree>
    <p:extLst>
      <p:ext uri="{BB962C8B-B14F-4D97-AF65-F5344CB8AC3E}">
        <p14:creationId xmlns:p14="http://schemas.microsoft.com/office/powerpoint/2010/main" val="224241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52C93-E170-2948-B048-9BE549A59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we primarily see/hear PSAs?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AF2B2-6A84-DF49-AB8F-9DFE29ABD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96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A1774-F187-6B48-8501-88C224C10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elements/genre conventions? </a:t>
            </a:r>
            <a:br>
              <a:rPr lang="en-US" dirty="0"/>
            </a:br>
            <a:r>
              <a:rPr lang="en-US" dirty="0"/>
              <a:t>(a successful PSA does the following…)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36BD1-DF35-0F41-B578-42157BD5A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Brevity- 30-60 seconds</a:t>
            </a:r>
          </a:p>
          <a:p>
            <a:r>
              <a:rPr lang="en-US" dirty="0"/>
              <a:t>*Obtains and holds audience attention for the duration!</a:t>
            </a:r>
          </a:p>
          <a:p>
            <a:r>
              <a:rPr lang="en-US" dirty="0"/>
              <a:t>Keep it simple- for example: less (chunky) text, headings, stats, images (still and moving)</a:t>
            </a:r>
          </a:p>
          <a:p>
            <a:r>
              <a:rPr lang="en-US" dirty="0"/>
              <a:t>Identify your purpose- what is it you wish to do? </a:t>
            </a:r>
          </a:p>
          <a:p>
            <a:r>
              <a:rPr lang="en-US" dirty="0"/>
              <a:t>*Use emotion- Pathos! </a:t>
            </a:r>
          </a:p>
          <a:p>
            <a:r>
              <a:rPr lang="en-US" dirty="0"/>
              <a:t>Identifying tag for the organization or tag comes at the end</a:t>
            </a:r>
          </a:p>
          <a:p>
            <a:pPr lvl="1"/>
            <a:r>
              <a:rPr lang="en-US" dirty="0"/>
              <a:t>Logos, contact info, social media, etc. </a:t>
            </a:r>
          </a:p>
        </p:txBody>
      </p:sp>
    </p:spTree>
    <p:extLst>
      <p:ext uri="{BB962C8B-B14F-4D97-AF65-F5344CB8AC3E}">
        <p14:creationId xmlns:p14="http://schemas.microsoft.com/office/powerpoint/2010/main" val="2685101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241</Words>
  <Application>Microsoft Macintosh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Public Service Announcement  (PSA)</vt:lpstr>
      <vt:lpstr>Students will be able to… </vt:lpstr>
      <vt:lpstr>What is a PSA?</vt:lpstr>
      <vt:lpstr>What is the purpose of the PSA? </vt:lpstr>
      <vt:lpstr>What is the stance of the PSA? </vt:lpstr>
      <vt:lpstr>What media can PSAs be delivered in? </vt:lpstr>
      <vt:lpstr>Who is meant to view/receive the PSA? (audience)</vt:lpstr>
      <vt:lpstr>Where do we primarily see/hear PSAs? </vt:lpstr>
      <vt:lpstr>What are the elements/genre conventions?  (a successful PSA does the following…)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Service Announcement  (PSA)</dc:title>
  <dc:creator>danielle carr</dc:creator>
  <cp:lastModifiedBy>danielle carr</cp:lastModifiedBy>
  <cp:revision>2</cp:revision>
  <dcterms:created xsi:type="dcterms:W3CDTF">2024-03-11T18:49:05Z</dcterms:created>
  <dcterms:modified xsi:type="dcterms:W3CDTF">2024-03-11T19:35:45Z</dcterms:modified>
</cp:coreProperties>
</file>